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4" r:id="rId3"/>
  </p:sldMasterIdLst>
  <p:notesMasterIdLst>
    <p:notesMasterId r:id="rId71"/>
  </p:notesMasterIdLst>
  <p:sldIdLst>
    <p:sldId id="1082" r:id="rId4"/>
    <p:sldId id="1077" r:id="rId5"/>
    <p:sldId id="314" r:id="rId6"/>
    <p:sldId id="1097" r:id="rId7"/>
    <p:sldId id="1098" r:id="rId8"/>
    <p:sldId id="320" r:id="rId9"/>
    <p:sldId id="1099" r:id="rId10"/>
    <p:sldId id="1084" r:id="rId11"/>
    <p:sldId id="316" r:id="rId12"/>
    <p:sldId id="259" r:id="rId13"/>
    <p:sldId id="280" r:id="rId14"/>
    <p:sldId id="286" r:id="rId15"/>
    <p:sldId id="281" r:id="rId16"/>
    <p:sldId id="1085" r:id="rId17"/>
    <p:sldId id="288" r:id="rId18"/>
    <p:sldId id="267" r:id="rId19"/>
    <p:sldId id="307" r:id="rId20"/>
    <p:sldId id="266" r:id="rId21"/>
    <p:sldId id="268" r:id="rId22"/>
    <p:sldId id="269" r:id="rId23"/>
    <p:sldId id="270" r:id="rId24"/>
    <p:sldId id="271" r:id="rId25"/>
    <p:sldId id="272" r:id="rId26"/>
    <p:sldId id="273" r:id="rId27"/>
    <p:sldId id="275" r:id="rId28"/>
    <p:sldId id="276" r:id="rId29"/>
    <p:sldId id="277" r:id="rId30"/>
    <p:sldId id="278" r:id="rId31"/>
    <p:sldId id="279" r:id="rId32"/>
    <p:sldId id="1086" r:id="rId33"/>
    <p:sldId id="1087" r:id="rId34"/>
    <p:sldId id="1088" r:id="rId35"/>
    <p:sldId id="262" r:id="rId36"/>
    <p:sldId id="261" r:id="rId37"/>
    <p:sldId id="1089" r:id="rId38"/>
    <p:sldId id="282" r:id="rId39"/>
    <p:sldId id="1090" r:id="rId40"/>
    <p:sldId id="1091" r:id="rId41"/>
    <p:sldId id="310" r:id="rId42"/>
    <p:sldId id="311" r:id="rId43"/>
    <p:sldId id="312" r:id="rId44"/>
    <p:sldId id="283" r:id="rId45"/>
    <p:sldId id="284" r:id="rId46"/>
    <p:sldId id="285" r:id="rId47"/>
    <p:sldId id="1092" r:id="rId48"/>
    <p:sldId id="1093" r:id="rId49"/>
    <p:sldId id="289" r:id="rId50"/>
    <p:sldId id="291" r:id="rId51"/>
    <p:sldId id="298" r:id="rId52"/>
    <p:sldId id="292" r:id="rId53"/>
    <p:sldId id="317" r:id="rId54"/>
    <p:sldId id="318" r:id="rId55"/>
    <p:sldId id="319" r:id="rId56"/>
    <p:sldId id="1094" r:id="rId57"/>
    <p:sldId id="321" r:id="rId58"/>
    <p:sldId id="322" r:id="rId59"/>
    <p:sldId id="323" r:id="rId60"/>
    <p:sldId id="324" r:id="rId61"/>
    <p:sldId id="325" r:id="rId62"/>
    <p:sldId id="326" r:id="rId63"/>
    <p:sldId id="329" r:id="rId64"/>
    <p:sldId id="1095" r:id="rId65"/>
    <p:sldId id="330" r:id="rId66"/>
    <p:sldId id="1096" r:id="rId67"/>
    <p:sldId id="332" r:id="rId68"/>
    <p:sldId id="333" r:id="rId69"/>
    <p:sldId id="264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DCDA8A-F985-C94A-994C-9C40E6881330}" v="5" dt="2019-10-10T16:45:50.9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9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16" Type="http://schemas.openxmlformats.org/officeDocument/2006/relationships/slide" Target="slides/slide1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slide" Target="slides/slide63.xml"/><Relationship Id="rId74" Type="http://schemas.openxmlformats.org/officeDocument/2006/relationships/theme" Target="theme/theme1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77" Type="http://schemas.microsoft.com/office/2015/10/relationships/revisionInfo" Target="revisionInfo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slide" Target="slides/slide67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microsoft.com/office/2016/11/relationships/changesInfo" Target="changesInfos/changesInfo1.xml"/><Relationship Id="rId7" Type="http://schemas.openxmlformats.org/officeDocument/2006/relationships/slide" Target="slides/slide4.xml"/><Relationship Id="rId71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ffman,Elliott" userId="fb378eee-897a-4848-b96d-1492b23bc9a4" providerId="ADAL" clId="{CB4B963E-C09C-A14B-B0C9-027C98D79E21}"/>
    <pc:docChg chg="undo redo custSel mod addSld delSld modSld sldOrd modMainMaster">
      <pc:chgData name="Hoffman,Elliott" userId="fb378eee-897a-4848-b96d-1492b23bc9a4" providerId="ADAL" clId="{CB4B963E-C09C-A14B-B0C9-027C98D79E21}" dt="2019-10-09T14:21:44.261" v="9947" actId="20577"/>
      <pc:docMkLst>
        <pc:docMk/>
      </pc:docMkLst>
      <pc:sldChg chg="modSp">
        <pc:chgData name="Hoffman,Elliott" userId="fb378eee-897a-4848-b96d-1492b23bc9a4" providerId="ADAL" clId="{CB4B963E-C09C-A14B-B0C9-027C98D79E21}" dt="2019-10-08T21:27:31.477" v="9426" actId="255"/>
        <pc:sldMkLst>
          <pc:docMk/>
          <pc:sldMk cId="3919876117" sldId="259"/>
        </pc:sldMkLst>
        <pc:spChg chg="mod">
          <ac:chgData name="Hoffman,Elliott" userId="fb378eee-897a-4848-b96d-1492b23bc9a4" providerId="ADAL" clId="{CB4B963E-C09C-A14B-B0C9-027C98D79E21}" dt="2019-10-08T17:18:52.686" v="4831" actId="20577"/>
          <ac:spMkLst>
            <pc:docMk/>
            <pc:sldMk cId="3919876117" sldId="259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27:31.477" v="9426" actId="255"/>
          <ac:spMkLst>
            <pc:docMk/>
            <pc:sldMk cId="3919876117" sldId="259"/>
            <ac:spMk id="3" creationId="{BF804C32-D14D-B244-AED3-8EB6F400D2EE}"/>
          </ac:spMkLst>
        </pc:spChg>
      </pc:sldChg>
      <pc:sldChg chg="modSp">
        <pc:chgData name="Hoffman,Elliott" userId="fb378eee-897a-4848-b96d-1492b23bc9a4" providerId="ADAL" clId="{CB4B963E-C09C-A14B-B0C9-027C98D79E21}" dt="2019-10-08T21:30:56.647" v="9468" actId="2711"/>
        <pc:sldMkLst>
          <pc:docMk/>
          <pc:sldMk cId="3559404744" sldId="261"/>
        </pc:sldMkLst>
        <pc:spChg chg="mod">
          <ac:chgData name="Hoffman,Elliott" userId="fb378eee-897a-4848-b96d-1492b23bc9a4" providerId="ADAL" clId="{CB4B963E-C09C-A14B-B0C9-027C98D79E21}" dt="2019-10-08T16:35:06.052" v="3548" actId="20577"/>
          <ac:spMkLst>
            <pc:docMk/>
            <pc:sldMk cId="3559404744" sldId="261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30:46.491" v="9467" actId="113"/>
          <ac:spMkLst>
            <pc:docMk/>
            <pc:sldMk cId="3559404744" sldId="261"/>
            <ac:spMk id="13" creationId="{AA8AB699-3DF9-AE4E-95BF-8A26D9DE2EC5}"/>
          </ac:spMkLst>
        </pc:spChg>
        <pc:graphicFrameChg chg="mod modGraphic">
          <ac:chgData name="Hoffman,Elliott" userId="fb378eee-897a-4848-b96d-1492b23bc9a4" providerId="ADAL" clId="{CB4B963E-C09C-A14B-B0C9-027C98D79E21}" dt="2019-10-08T21:30:56.647" v="9468" actId="2711"/>
          <ac:graphicFrameMkLst>
            <pc:docMk/>
            <pc:sldMk cId="3559404744" sldId="261"/>
            <ac:graphicFrameMk id="10" creationId="{2C5AD557-F103-9142-A2FF-B9CA54F58F2F}"/>
          </ac:graphicFrameMkLst>
        </pc:graphicFrameChg>
      </pc:sldChg>
      <pc:sldChg chg="modSp">
        <pc:chgData name="Hoffman,Elliott" userId="fb378eee-897a-4848-b96d-1492b23bc9a4" providerId="ADAL" clId="{CB4B963E-C09C-A14B-B0C9-027C98D79E21}" dt="2019-10-08T21:29:57.607" v="9453" actId="12"/>
        <pc:sldMkLst>
          <pc:docMk/>
          <pc:sldMk cId="1832838263" sldId="262"/>
        </pc:sldMkLst>
        <pc:spChg chg="mod">
          <ac:chgData name="Hoffman,Elliott" userId="fb378eee-897a-4848-b96d-1492b23bc9a4" providerId="ADAL" clId="{CB4B963E-C09C-A14B-B0C9-027C98D79E21}" dt="2019-10-08T21:29:57.607" v="9453" actId="12"/>
          <ac:spMkLst>
            <pc:docMk/>
            <pc:sldMk cId="1832838263" sldId="262"/>
            <ac:spMk id="3" creationId="{BF804C32-D14D-B244-AED3-8EB6F400D2EE}"/>
          </ac:spMkLst>
        </pc:spChg>
      </pc:sldChg>
      <pc:sldChg chg="modSp">
        <pc:chgData name="Hoffman,Elliott" userId="fb378eee-897a-4848-b96d-1492b23bc9a4" providerId="ADAL" clId="{CB4B963E-C09C-A14B-B0C9-027C98D79E21}" dt="2019-10-08T21:36:20.913" v="9593" actId="113"/>
        <pc:sldMkLst>
          <pc:docMk/>
          <pc:sldMk cId="3542869244" sldId="264"/>
        </pc:sldMkLst>
        <pc:spChg chg="mod">
          <ac:chgData name="Hoffman,Elliott" userId="fb378eee-897a-4848-b96d-1492b23bc9a4" providerId="ADAL" clId="{CB4B963E-C09C-A14B-B0C9-027C98D79E21}" dt="2019-10-08T21:36:20.913" v="9593" actId="113"/>
          <ac:spMkLst>
            <pc:docMk/>
            <pc:sldMk cId="3542869244" sldId="264"/>
            <ac:spMk id="3" creationId="{6904137B-9D78-8C4C-9CD3-84F4CE73D00C}"/>
          </ac:spMkLst>
        </pc:spChg>
      </pc:sldChg>
      <pc:sldChg chg="modSp">
        <pc:chgData name="Hoffman,Elliott" userId="fb378eee-897a-4848-b96d-1492b23bc9a4" providerId="ADAL" clId="{CB4B963E-C09C-A14B-B0C9-027C98D79E21}" dt="2019-10-08T21:28:19.630" v="9432" actId="2711"/>
        <pc:sldMkLst>
          <pc:docMk/>
          <pc:sldMk cId="2460851685" sldId="266"/>
        </pc:sldMkLst>
        <pc:spChg chg="mod">
          <ac:chgData name="Hoffman,Elliott" userId="fb378eee-897a-4848-b96d-1492b23bc9a4" providerId="ADAL" clId="{CB4B963E-C09C-A14B-B0C9-027C98D79E21}" dt="2019-10-08T21:28:19.630" v="9432" actId="2711"/>
          <ac:spMkLst>
            <pc:docMk/>
            <pc:sldMk cId="2460851685" sldId="266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6:59.368" v="9422" actId="113"/>
        <pc:sldMkLst>
          <pc:docMk/>
          <pc:sldMk cId="3614687723" sldId="267"/>
        </pc:sldMkLst>
        <pc:spChg chg="mod">
          <ac:chgData name="Hoffman,Elliott" userId="fb378eee-897a-4848-b96d-1492b23bc9a4" providerId="ADAL" clId="{CB4B963E-C09C-A14B-B0C9-027C98D79E21}" dt="2019-10-08T21:26:59.368" v="9422" actId="113"/>
          <ac:spMkLst>
            <pc:docMk/>
            <pc:sldMk cId="3614687723" sldId="267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8:35.575" v="9434" actId="12"/>
        <pc:sldMkLst>
          <pc:docMk/>
          <pc:sldMk cId="1732940680" sldId="268"/>
        </pc:sldMkLst>
        <pc:spChg chg="mod">
          <ac:chgData name="Hoffman,Elliott" userId="fb378eee-897a-4848-b96d-1492b23bc9a4" providerId="ADAL" clId="{CB4B963E-C09C-A14B-B0C9-027C98D79E21}" dt="2019-10-08T21:28:35.575" v="9434" actId="12"/>
          <ac:spMkLst>
            <pc:docMk/>
            <pc:sldMk cId="1732940680" sldId="268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8:42.386" v="9435" actId="113"/>
        <pc:sldMkLst>
          <pc:docMk/>
          <pc:sldMk cId="465757238" sldId="269"/>
        </pc:sldMkLst>
        <pc:spChg chg="mod">
          <ac:chgData name="Hoffman,Elliott" userId="fb378eee-897a-4848-b96d-1492b23bc9a4" providerId="ADAL" clId="{CB4B963E-C09C-A14B-B0C9-027C98D79E21}" dt="2019-10-08T21:28:42.386" v="9435" actId="113"/>
          <ac:spMkLst>
            <pc:docMk/>
            <pc:sldMk cId="465757238" sldId="269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8:52.380" v="9439" actId="113"/>
        <pc:sldMkLst>
          <pc:docMk/>
          <pc:sldMk cId="3553490516" sldId="270"/>
        </pc:sldMkLst>
        <pc:spChg chg="mod">
          <ac:chgData name="Hoffman,Elliott" userId="fb378eee-897a-4848-b96d-1492b23bc9a4" providerId="ADAL" clId="{CB4B963E-C09C-A14B-B0C9-027C98D79E21}" dt="2019-10-08T21:28:52.380" v="9439" actId="113"/>
          <ac:spMkLst>
            <pc:docMk/>
            <pc:sldMk cId="3553490516" sldId="270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9:03.041" v="9441" actId="113"/>
        <pc:sldMkLst>
          <pc:docMk/>
          <pc:sldMk cId="1443888203" sldId="271"/>
        </pc:sldMkLst>
        <pc:spChg chg="mod">
          <ac:chgData name="Hoffman,Elliott" userId="fb378eee-897a-4848-b96d-1492b23bc9a4" providerId="ADAL" clId="{CB4B963E-C09C-A14B-B0C9-027C98D79E21}" dt="2019-10-08T21:29:03.041" v="9441" actId="113"/>
          <ac:spMkLst>
            <pc:docMk/>
            <pc:sldMk cId="1443888203" sldId="271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9:07.912" v="9442" actId="113"/>
        <pc:sldMkLst>
          <pc:docMk/>
          <pc:sldMk cId="1177503270" sldId="272"/>
        </pc:sldMkLst>
        <pc:spChg chg="mod">
          <ac:chgData name="Hoffman,Elliott" userId="fb378eee-897a-4848-b96d-1492b23bc9a4" providerId="ADAL" clId="{CB4B963E-C09C-A14B-B0C9-027C98D79E21}" dt="2019-10-08T21:29:07.912" v="9442" actId="113"/>
          <ac:spMkLst>
            <pc:docMk/>
            <pc:sldMk cId="1177503270" sldId="272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9:11.485" v="9443" actId="113"/>
        <pc:sldMkLst>
          <pc:docMk/>
          <pc:sldMk cId="1911510598" sldId="273"/>
        </pc:sldMkLst>
        <pc:spChg chg="mod">
          <ac:chgData name="Hoffman,Elliott" userId="fb378eee-897a-4848-b96d-1492b23bc9a4" providerId="ADAL" clId="{CB4B963E-C09C-A14B-B0C9-027C98D79E21}" dt="2019-10-08T21:29:11.485" v="9443" actId="113"/>
          <ac:spMkLst>
            <pc:docMk/>
            <pc:sldMk cId="1911510598" sldId="273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9:15.385" v="9444" actId="113"/>
        <pc:sldMkLst>
          <pc:docMk/>
          <pc:sldMk cId="3103463214" sldId="275"/>
        </pc:sldMkLst>
        <pc:spChg chg="mod">
          <ac:chgData name="Hoffman,Elliott" userId="fb378eee-897a-4848-b96d-1492b23bc9a4" providerId="ADAL" clId="{CB4B963E-C09C-A14B-B0C9-027C98D79E21}" dt="2019-10-08T21:29:15.385" v="9444" actId="113"/>
          <ac:spMkLst>
            <pc:docMk/>
            <pc:sldMk cId="3103463214" sldId="275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9:19.761" v="9445" actId="113"/>
        <pc:sldMkLst>
          <pc:docMk/>
          <pc:sldMk cId="938810491" sldId="276"/>
        </pc:sldMkLst>
        <pc:spChg chg="mod">
          <ac:chgData name="Hoffman,Elliott" userId="fb378eee-897a-4848-b96d-1492b23bc9a4" providerId="ADAL" clId="{CB4B963E-C09C-A14B-B0C9-027C98D79E21}" dt="2019-10-08T21:29:19.761" v="9445" actId="113"/>
          <ac:spMkLst>
            <pc:docMk/>
            <pc:sldMk cId="938810491" sldId="276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9:28.391" v="9446" actId="113"/>
        <pc:sldMkLst>
          <pc:docMk/>
          <pc:sldMk cId="3486252882" sldId="277"/>
        </pc:sldMkLst>
        <pc:spChg chg="mod">
          <ac:chgData name="Hoffman,Elliott" userId="fb378eee-897a-4848-b96d-1492b23bc9a4" providerId="ADAL" clId="{CB4B963E-C09C-A14B-B0C9-027C98D79E21}" dt="2019-10-08T21:29:28.391" v="9446" actId="113"/>
          <ac:spMkLst>
            <pc:docMk/>
            <pc:sldMk cId="3486252882" sldId="277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9:37.851" v="9449" actId="20577"/>
        <pc:sldMkLst>
          <pc:docMk/>
          <pc:sldMk cId="1465765366" sldId="278"/>
        </pc:sldMkLst>
        <pc:spChg chg="mod">
          <ac:chgData name="Hoffman,Elliott" userId="fb378eee-897a-4848-b96d-1492b23bc9a4" providerId="ADAL" clId="{CB4B963E-C09C-A14B-B0C9-027C98D79E21}" dt="2019-10-08T21:29:37.851" v="9449" actId="20577"/>
          <ac:spMkLst>
            <pc:docMk/>
            <pc:sldMk cId="1465765366" sldId="278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29:43.973" v="9450" actId="113"/>
        <pc:sldMkLst>
          <pc:docMk/>
          <pc:sldMk cId="3794594498" sldId="279"/>
        </pc:sldMkLst>
        <pc:spChg chg="mod">
          <ac:chgData name="Hoffman,Elliott" userId="fb378eee-897a-4848-b96d-1492b23bc9a4" providerId="ADAL" clId="{CB4B963E-C09C-A14B-B0C9-027C98D79E21}" dt="2019-10-08T21:29:43.973" v="9450" actId="113"/>
          <ac:spMkLst>
            <pc:docMk/>
            <pc:sldMk cId="3794594498" sldId="279"/>
            <ac:spMk id="3" creationId="{B9645EB6-0E6D-7E4B-9837-08A2E6391B7D}"/>
          </ac:spMkLst>
        </pc:spChg>
      </pc:sldChg>
      <pc:sldChg chg="modSp">
        <pc:chgData name="Hoffman,Elliott" userId="fb378eee-897a-4848-b96d-1492b23bc9a4" providerId="ADAL" clId="{CB4B963E-C09C-A14B-B0C9-027C98D79E21}" dt="2019-10-08T21:04:57.426" v="9342" actId="255"/>
        <pc:sldMkLst>
          <pc:docMk/>
          <pc:sldMk cId="4157929955" sldId="280"/>
        </pc:sldMkLst>
        <pc:spChg chg="mod">
          <ac:chgData name="Hoffman,Elliott" userId="fb378eee-897a-4848-b96d-1492b23bc9a4" providerId="ADAL" clId="{CB4B963E-C09C-A14B-B0C9-027C98D79E21}" dt="2019-10-08T21:04:57.426" v="9342" actId="255"/>
          <ac:spMkLst>
            <pc:docMk/>
            <pc:sldMk cId="4157929955" sldId="280"/>
            <ac:spMk id="3" creationId="{BF804C32-D14D-B244-AED3-8EB6F400D2EE}"/>
          </ac:spMkLst>
        </pc:spChg>
      </pc:sldChg>
      <pc:sldChg chg="modSp">
        <pc:chgData name="Hoffman,Elliott" userId="fb378eee-897a-4848-b96d-1492b23bc9a4" providerId="ADAL" clId="{CB4B963E-C09C-A14B-B0C9-027C98D79E21}" dt="2019-10-08T21:27:56.882" v="9428" actId="255"/>
        <pc:sldMkLst>
          <pc:docMk/>
          <pc:sldMk cId="987889575" sldId="281"/>
        </pc:sldMkLst>
        <pc:spChg chg="mod">
          <ac:chgData name="Hoffman,Elliott" userId="fb378eee-897a-4848-b96d-1492b23bc9a4" providerId="ADAL" clId="{CB4B963E-C09C-A14B-B0C9-027C98D79E21}" dt="2019-10-08T21:27:56.882" v="9428" actId="255"/>
          <ac:spMkLst>
            <pc:docMk/>
            <pc:sldMk cId="987889575" sldId="281"/>
            <ac:spMk id="3" creationId="{86E23F6B-8291-5643-85C6-D5B5B4B7DC94}"/>
          </ac:spMkLst>
        </pc:spChg>
      </pc:sldChg>
      <pc:sldChg chg="addSp delSp modSp">
        <pc:chgData name="Hoffman,Elliott" userId="fb378eee-897a-4848-b96d-1492b23bc9a4" providerId="ADAL" clId="{CB4B963E-C09C-A14B-B0C9-027C98D79E21}" dt="2019-10-08T21:31:03.921" v="9469" actId="113"/>
        <pc:sldMkLst>
          <pc:docMk/>
          <pc:sldMk cId="687415005" sldId="282"/>
        </pc:sldMkLst>
        <pc:spChg chg="mod">
          <ac:chgData name="Hoffman,Elliott" userId="fb378eee-897a-4848-b96d-1492b23bc9a4" providerId="ADAL" clId="{CB4B963E-C09C-A14B-B0C9-027C98D79E21}" dt="2019-10-08T16:35:43.516" v="3550" actId="20577"/>
          <ac:spMkLst>
            <pc:docMk/>
            <pc:sldMk cId="687415005" sldId="282"/>
            <ac:spMk id="2" creationId="{23CB6808-53CB-C549-A2FA-88B3BBDB8EB1}"/>
          </ac:spMkLst>
        </pc:spChg>
        <pc:spChg chg="mod">
          <ac:chgData name="Hoffman,Elliott" userId="fb378eee-897a-4848-b96d-1492b23bc9a4" providerId="ADAL" clId="{CB4B963E-C09C-A14B-B0C9-027C98D79E21}" dt="2019-10-08T21:31:03.921" v="9469" actId="113"/>
          <ac:spMkLst>
            <pc:docMk/>
            <pc:sldMk cId="687415005" sldId="282"/>
            <ac:spMk id="3" creationId="{EEE19029-29AD-4346-A456-4FA3AAE4F387}"/>
          </ac:spMkLst>
        </pc:spChg>
        <pc:spChg chg="add del">
          <ac:chgData name="Hoffman,Elliott" userId="fb378eee-897a-4848-b96d-1492b23bc9a4" providerId="ADAL" clId="{CB4B963E-C09C-A14B-B0C9-027C98D79E21}" dt="2019-10-08T04:26:22.213" v="1259"/>
          <ac:spMkLst>
            <pc:docMk/>
            <pc:sldMk cId="687415005" sldId="282"/>
            <ac:spMk id="4" creationId="{A93BC04A-9E69-9B44-B589-86CA580E91AE}"/>
          </ac:spMkLst>
        </pc:spChg>
      </pc:sldChg>
      <pc:sldChg chg="modSp">
        <pc:chgData name="Hoffman,Elliott" userId="fb378eee-897a-4848-b96d-1492b23bc9a4" providerId="ADAL" clId="{CB4B963E-C09C-A14B-B0C9-027C98D79E21}" dt="2019-10-08T21:31:17.667" v="9471" actId="113"/>
        <pc:sldMkLst>
          <pc:docMk/>
          <pc:sldMk cId="3860650242" sldId="283"/>
        </pc:sldMkLst>
        <pc:spChg chg="mod">
          <ac:chgData name="Hoffman,Elliott" userId="fb378eee-897a-4848-b96d-1492b23bc9a4" providerId="ADAL" clId="{CB4B963E-C09C-A14B-B0C9-027C98D79E21}" dt="2019-10-08T21:31:17.667" v="9471" actId="113"/>
          <ac:spMkLst>
            <pc:docMk/>
            <pc:sldMk cId="3860650242" sldId="283"/>
            <ac:spMk id="3" creationId="{EEE19029-29AD-4346-A456-4FA3AAE4F387}"/>
          </ac:spMkLst>
        </pc:spChg>
      </pc:sldChg>
      <pc:sldChg chg="modSp">
        <pc:chgData name="Hoffman,Elliott" userId="fb378eee-897a-4848-b96d-1492b23bc9a4" providerId="ADAL" clId="{CB4B963E-C09C-A14B-B0C9-027C98D79E21}" dt="2019-10-08T21:31:21.209" v="9472" actId="113"/>
        <pc:sldMkLst>
          <pc:docMk/>
          <pc:sldMk cId="1923244468" sldId="284"/>
        </pc:sldMkLst>
        <pc:spChg chg="mod">
          <ac:chgData name="Hoffman,Elliott" userId="fb378eee-897a-4848-b96d-1492b23bc9a4" providerId="ADAL" clId="{CB4B963E-C09C-A14B-B0C9-027C98D79E21}" dt="2019-10-08T21:31:21.209" v="9472" actId="113"/>
          <ac:spMkLst>
            <pc:docMk/>
            <pc:sldMk cId="1923244468" sldId="284"/>
            <ac:spMk id="3" creationId="{EEE19029-29AD-4346-A456-4FA3AAE4F387}"/>
          </ac:spMkLst>
        </pc:spChg>
      </pc:sldChg>
      <pc:sldChg chg="modSp">
        <pc:chgData name="Hoffman,Elliott" userId="fb378eee-897a-4848-b96d-1492b23bc9a4" providerId="ADAL" clId="{CB4B963E-C09C-A14B-B0C9-027C98D79E21}" dt="2019-10-08T21:44:57.007" v="9698" actId="12"/>
        <pc:sldMkLst>
          <pc:docMk/>
          <pc:sldMk cId="2011162830" sldId="285"/>
        </pc:sldMkLst>
        <pc:spChg chg="mod">
          <ac:chgData name="Hoffman,Elliott" userId="fb378eee-897a-4848-b96d-1492b23bc9a4" providerId="ADAL" clId="{CB4B963E-C09C-A14B-B0C9-027C98D79E21}" dt="2019-10-08T21:44:57.007" v="9698" actId="12"/>
          <ac:spMkLst>
            <pc:docMk/>
            <pc:sldMk cId="2011162830" sldId="285"/>
            <ac:spMk id="3" creationId="{EEE19029-29AD-4346-A456-4FA3AAE4F387}"/>
          </ac:spMkLst>
        </pc:spChg>
      </pc:sldChg>
      <pc:sldChg chg="modSp">
        <pc:chgData name="Hoffman,Elliott" userId="fb378eee-897a-4848-b96d-1492b23bc9a4" providerId="ADAL" clId="{CB4B963E-C09C-A14B-B0C9-027C98D79E21}" dt="2019-10-08T21:25:21.082" v="9407" actId="20577"/>
        <pc:sldMkLst>
          <pc:docMk/>
          <pc:sldMk cId="1925795805" sldId="286"/>
        </pc:sldMkLst>
        <pc:spChg chg="mod">
          <ac:chgData name="Hoffman,Elliott" userId="fb378eee-897a-4848-b96d-1492b23bc9a4" providerId="ADAL" clId="{CB4B963E-C09C-A14B-B0C9-027C98D79E21}" dt="2019-10-08T21:25:21.082" v="9407" actId="20577"/>
          <ac:spMkLst>
            <pc:docMk/>
            <pc:sldMk cId="1925795805" sldId="286"/>
            <ac:spMk id="3" creationId="{BF804C32-D14D-B244-AED3-8EB6F400D2EE}"/>
          </ac:spMkLst>
        </pc:spChg>
      </pc:sldChg>
      <pc:sldChg chg="modSp">
        <pc:chgData name="Hoffman,Elliott" userId="fb378eee-897a-4848-b96d-1492b23bc9a4" providerId="ADAL" clId="{CB4B963E-C09C-A14B-B0C9-027C98D79E21}" dt="2019-10-08T21:25:30.788" v="9409"/>
        <pc:sldMkLst>
          <pc:docMk/>
          <pc:sldMk cId="409591748" sldId="288"/>
        </pc:sldMkLst>
        <pc:spChg chg="mod">
          <ac:chgData name="Hoffman,Elliott" userId="fb378eee-897a-4848-b96d-1492b23bc9a4" providerId="ADAL" clId="{CB4B963E-C09C-A14B-B0C9-027C98D79E21}" dt="2019-10-08T21:25:30.788" v="9409"/>
          <ac:spMkLst>
            <pc:docMk/>
            <pc:sldMk cId="409591748" sldId="288"/>
            <ac:spMk id="3" creationId="{BF804C32-D14D-B244-AED3-8EB6F400D2EE}"/>
          </ac:spMkLst>
        </pc:spChg>
      </pc:sldChg>
      <pc:sldChg chg="modSp">
        <pc:chgData name="Hoffman,Elliott" userId="fb378eee-897a-4848-b96d-1492b23bc9a4" providerId="ADAL" clId="{CB4B963E-C09C-A14B-B0C9-027C98D79E21}" dt="2019-10-08T21:26:01.068" v="9415"/>
        <pc:sldMkLst>
          <pc:docMk/>
          <pc:sldMk cId="1565636863" sldId="289"/>
        </pc:sldMkLst>
        <pc:spChg chg="mod">
          <ac:chgData name="Hoffman,Elliott" userId="fb378eee-897a-4848-b96d-1492b23bc9a4" providerId="ADAL" clId="{CB4B963E-C09C-A14B-B0C9-027C98D79E21}" dt="2019-10-08T21:26:01.068" v="9415"/>
          <ac:spMkLst>
            <pc:docMk/>
            <pc:sldMk cId="1565636863" sldId="289"/>
            <ac:spMk id="3" creationId="{BF804C32-D14D-B244-AED3-8EB6F400D2EE}"/>
          </ac:spMkLst>
        </pc:spChg>
      </pc:sldChg>
      <pc:sldChg chg="modSp">
        <pc:chgData name="Hoffman,Elliott" userId="fb378eee-897a-4848-b96d-1492b23bc9a4" providerId="ADAL" clId="{CB4B963E-C09C-A14B-B0C9-027C98D79E21}" dt="2019-10-08T21:31:52.117" v="9476" actId="12"/>
        <pc:sldMkLst>
          <pc:docMk/>
          <pc:sldMk cId="2169628493" sldId="291"/>
        </pc:sldMkLst>
        <pc:spChg chg="mod">
          <ac:chgData name="Hoffman,Elliott" userId="fb378eee-897a-4848-b96d-1492b23bc9a4" providerId="ADAL" clId="{CB4B963E-C09C-A14B-B0C9-027C98D79E21}" dt="2019-10-08T21:31:52.117" v="9476" actId="12"/>
          <ac:spMkLst>
            <pc:docMk/>
            <pc:sldMk cId="2169628493" sldId="291"/>
            <ac:spMk id="3" creationId="{B015BA5F-3450-AF42-8ADC-E020D813033C}"/>
          </ac:spMkLst>
        </pc:spChg>
      </pc:sldChg>
      <pc:sldChg chg="modSp">
        <pc:chgData name="Hoffman,Elliott" userId="fb378eee-897a-4848-b96d-1492b23bc9a4" providerId="ADAL" clId="{CB4B963E-C09C-A14B-B0C9-027C98D79E21}" dt="2019-10-08T21:32:02.328" v="9479" actId="113"/>
        <pc:sldMkLst>
          <pc:docMk/>
          <pc:sldMk cId="4154930306" sldId="292"/>
        </pc:sldMkLst>
        <pc:spChg chg="mod">
          <ac:chgData name="Hoffman,Elliott" userId="fb378eee-897a-4848-b96d-1492b23bc9a4" providerId="ADAL" clId="{CB4B963E-C09C-A14B-B0C9-027C98D79E21}" dt="2019-10-08T21:32:02.328" v="9479" actId="113"/>
          <ac:spMkLst>
            <pc:docMk/>
            <pc:sldMk cId="4154930306" sldId="292"/>
            <ac:spMk id="3" creationId="{B015BA5F-3450-AF42-8ADC-E020D813033C}"/>
          </ac:spMkLst>
        </pc:spChg>
      </pc:sldChg>
      <pc:sldChg chg="modSp">
        <pc:chgData name="Hoffman,Elliott" userId="fb378eee-897a-4848-b96d-1492b23bc9a4" providerId="ADAL" clId="{CB4B963E-C09C-A14B-B0C9-027C98D79E21}" dt="2019-10-08T21:31:57.089" v="9477" actId="113"/>
        <pc:sldMkLst>
          <pc:docMk/>
          <pc:sldMk cId="2404380701" sldId="298"/>
        </pc:sldMkLst>
        <pc:spChg chg="mod">
          <ac:chgData name="Hoffman,Elliott" userId="fb378eee-897a-4848-b96d-1492b23bc9a4" providerId="ADAL" clId="{CB4B963E-C09C-A14B-B0C9-027C98D79E21}" dt="2019-10-08T21:31:57.089" v="9477" actId="113"/>
          <ac:spMkLst>
            <pc:docMk/>
            <pc:sldMk cId="2404380701" sldId="298"/>
            <ac:spMk id="3" creationId="{B015BA5F-3450-AF42-8ADC-E020D813033C}"/>
          </ac:spMkLst>
        </pc:spChg>
      </pc:sldChg>
      <pc:sldChg chg="modSp add">
        <pc:chgData name="Hoffman,Elliott" userId="fb378eee-897a-4848-b96d-1492b23bc9a4" providerId="ADAL" clId="{CB4B963E-C09C-A14B-B0C9-027C98D79E21}" dt="2019-10-08T21:28:09.447" v="9430" actId="12"/>
        <pc:sldMkLst>
          <pc:docMk/>
          <pc:sldMk cId="3603569918" sldId="307"/>
        </pc:sldMkLst>
        <pc:spChg chg="mod">
          <ac:chgData name="Hoffman,Elliott" userId="fb378eee-897a-4848-b96d-1492b23bc9a4" providerId="ADAL" clId="{CB4B963E-C09C-A14B-B0C9-027C98D79E21}" dt="2019-10-08T16:23:47.884" v="2123" actId="20577"/>
          <ac:spMkLst>
            <pc:docMk/>
            <pc:sldMk cId="3603569918" sldId="307"/>
            <ac:spMk id="2" creationId="{8E9A3DBD-7F0D-CD44-9E28-0CCC141633C8}"/>
          </ac:spMkLst>
        </pc:spChg>
        <pc:spChg chg="mod">
          <ac:chgData name="Hoffman,Elliott" userId="fb378eee-897a-4848-b96d-1492b23bc9a4" providerId="ADAL" clId="{CB4B963E-C09C-A14B-B0C9-027C98D79E21}" dt="2019-10-08T21:28:09.447" v="9430" actId="12"/>
          <ac:spMkLst>
            <pc:docMk/>
            <pc:sldMk cId="3603569918" sldId="307"/>
            <ac:spMk id="3" creationId="{B9645EB6-0E6D-7E4B-9837-08A2E6391B7D}"/>
          </ac:spMkLst>
        </pc:spChg>
      </pc:sldChg>
      <pc:sldChg chg="modSp add">
        <pc:chgData name="Hoffman,Elliott" userId="fb378eee-897a-4848-b96d-1492b23bc9a4" providerId="ADAL" clId="{CB4B963E-C09C-A14B-B0C9-027C98D79E21}" dt="2019-10-08T21:25:45.154" v="9411"/>
        <pc:sldMkLst>
          <pc:docMk/>
          <pc:sldMk cId="2241831599" sldId="310"/>
        </pc:sldMkLst>
        <pc:spChg chg="mod">
          <ac:chgData name="Hoffman,Elliott" userId="fb378eee-897a-4848-b96d-1492b23bc9a4" providerId="ADAL" clId="{CB4B963E-C09C-A14B-B0C9-027C98D79E21}" dt="2019-10-08T16:56:24.977" v="4341"/>
          <ac:spMkLst>
            <pc:docMk/>
            <pc:sldMk cId="2241831599" sldId="310"/>
            <ac:spMk id="2" creationId="{0391B149-318C-9540-9404-78226B6B21FA}"/>
          </ac:spMkLst>
        </pc:spChg>
        <pc:spChg chg="mod">
          <ac:chgData name="Hoffman,Elliott" userId="fb378eee-897a-4848-b96d-1492b23bc9a4" providerId="ADAL" clId="{CB4B963E-C09C-A14B-B0C9-027C98D79E21}" dt="2019-10-08T21:25:45.154" v="9411"/>
          <ac:spMkLst>
            <pc:docMk/>
            <pc:sldMk cId="2241831599" sldId="310"/>
            <ac:spMk id="3" creationId="{CD5CD8F7-DB50-A244-80D3-ECC3AF05D6A3}"/>
          </ac:spMkLst>
        </pc:spChg>
      </pc:sldChg>
      <pc:sldChg chg="modSp add">
        <pc:chgData name="Hoffman,Elliott" userId="fb378eee-897a-4848-b96d-1492b23bc9a4" providerId="ADAL" clId="{CB4B963E-C09C-A14B-B0C9-027C98D79E21}" dt="2019-10-08T21:31:12.806" v="9470" actId="113"/>
        <pc:sldMkLst>
          <pc:docMk/>
          <pc:sldMk cId="838438973" sldId="311"/>
        </pc:sldMkLst>
        <pc:spChg chg="mod">
          <ac:chgData name="Hoffman,Elliott" userId="fb378eee-897a-4848-b96d-1492b23bc9a4" providerId="ADAL" clId="{CB4B963E-C09C-A14B-B0C9-027C98D79E21}" dt="2019-10-08T16:58:37.937" v="4378" actId="20577"/>
          <ac:spMkLst>
            <pc:docMk/>
            <pc:sldMk cId="838438973" sldId="311"/>
            <ac:spMk id="2" creationId="{0391B149-318C-9540-9404-78226B6B21FA}"/>
          </ac:spMkLst>
        </pc:spChg>
        <pc:spChg chg="mod">
          <ac:chgData name="Hoffman,Elliott" userId="fb378eee-897a-4848-b96d-1492b23bc9a4" providerId="ADAL" clId="{CB4B963E-C09C-A14B-B0C9-027C98D79E21}" dt="2019-10-08T21:31:12.806" v="9470" actId="113"/>
          <ac:spMkLst>
            <pc:docMk/>
            <pc:sldMk cId="838438973" sldId="311"/>
            <ac:spMk id="3" creationId="{CD5CD8F7-DB50-A244-80D3-ECC3AF05D6A3}"/>
          </ac:spMkLst>
        </pc:spChg>
      </pc:sldChg>
      <pc:sldChg chg="modSp add">
        <pc:chgData name="Hoffman,Elliott" userId="fb378eee-897a-4848-b96d-1492b23bc9a4" providerId="ADAL" clId="{CB4B963E-C09C-A14B-B0C9-027C98D79E21}" dt="2019-10-08T21:25:50.972" v="9413"/>
        <pc:sldMkLst>
          <pc:docMk/>
          <pc:sldMk cId="3363142162" sldId="312"/>
        </pc:sldMkLst>
        <pc:spChg chg="mod">
          <ac:chgData name="Hoffman,Elliott" userId="fb378eee-897a-4848-b96d-1492b23bc9a4" providerId="ADAL" clId="{CB4B963E-C09C-A14B-B0C9-027C98D79E21}" dt="2019-10-08T21:25:50.972" v="9413"/>
          <ac:spMkLst>
            <pc:docMk/>
            <pc:sldMk cId="3363142162" sldId="312"/>
            <ac:spMk id="3" creationId="{CD5CD8F7-DB50-A244-80D3-ECC3AF05D6A3}"/>
          </ac:spMkLst>
        </pc:spChg>
      </pc:sldChg>
      <pc:sldChg chg="modSp add">
        <pc:chgData name="Hoffman,Elliott" userId="fb378eee-897a-4848-b96d-1492b23bc9a4" providerId="ADAL" clId="{CB4B963E-C09C-A14B-B0C9-027C98D79E21}" dt="2019-10-09T14:21:44.261" v="9947" actId="20577"/>
        <pc:sldMkLst>
          <pc:docMk/>
          <pc:sldMk cId="324541529" sldId="314"/>
        </pc:sldMkLst>
        <pc:spChg chg="mod">
          <ac:chgData name="Hoffman,Elliott" userId="fb378eee-897a-4848-b96d-1492b23bc9a4" providerId="ADAL" clId="{CB4B963E-C09C-A14B-B0C9-027C98D79E21}" dt="2019-10-08T20:54:13.045" v="9294"/>
          <ac:spMkLst>
            <pc:docMk/>
            <pc:sldMk cId="324541529" sldId="314"/>
            <ac:spMk id="2" creationId="{E2DFACE0-7EB6-A943-9C50-7F570F0B51D2}"/>
          </ac:spMkLst>
        </pc:spChg>
        <pc:spChg chg="mod">
          <ac:chgData name="Hoffman,Elliott" userId="fb378eee-897a-4848-b96d-1492b23bc9a4" providerId="ADAL" clId="{CB4B963E-C09C-A14B-B0C9-027C98D79E21}" dt="2019-10-09T14:21:44.261" v="9947" actId="20577"/>
          <ac:spMkLst>
            <pc:docMk/>
            <pc:sldMk cId="324541529" sldId="314"/>
            <ac:spMk id="3" creationId="{CE912282-C51E-7F4F-A34B-FA8C7E5DDB6C}"/>
          </ac:spMkLst>
        </pc:spChg>
      </pc:sldChg>
      <pc:sldChg chg="modSp add">
        <pc:chgData name="Hoffman,Elliott" userId="fb378eee-897a-4848-b96d-1492b23bc9a4" providerId="ADAL" clId="{CB4B963E-C09C-A14B-B0C9-027C98D79E21}" dt="2019-10-08T21:27:26.156" v="9425" actId="255"/>
        <pc:sldMkLst>
          <pc:docMk/>
          <pc:sldMk cId="2321819845" sldId="316"/>
        </pc:sldMkLst>
        <pc:spChg chg="mod">
          <ac:chgData name="Hoffman,Elliott" userId="fb378eee-897a-4848-b96d-1492b23bc9a4" providerId="ADAL" clId="{CB4B963E-C09C-A14B-B0C9-027C98D79E21}" dt="2019-10-08T19:14:04.099" v="4933" actId="20577"/>
          <ac:spMkLst>
            <pc:docMk/>
            <pc:sldMk cId="2321819845" sldId="316"/>
            <ac:spMk id="2" creationId="{E2DFACE0-7EB6-A943-9C50-7F570F0B51D2}"/>
          </ac:spMkLst>
        </pc:spChg>
        <pc:spChg chg="mod">
          <ac:chgData name="Hoffman,Elliott" userId="fb378eee-897a-4848-b96d-1492b23bc9a4" providerId="ADAL" clId="{CB4B963E-C09C-A14B-B0C9-027C98D79E21}" dt="2019-10-08T21:27:26.156" v="9425" actId="255"/>
          <ac:spMkLst>
            <pc:docMk/>
            <pc:sldMk cId="2321819845" sldId="316"/>
            <ac:spMk id="3" creationId="{CE912282-C51E-7F4F-A34B-FA8C7E5DDB6C}"/>
          </ac:spMkLst>
        </pc:spChg>
      </pc:sldChg>
      <pc:sldChg chg="modSp add">
        <pc:chgData name="Hoffman,Elliott" userId="fb378eee-897a-4848-b96d-1492b23bc9a4" providerId="ADAL" clId="{CB4B963E-C09C-A14B-B0C9-027C98D79E21}" dt="2019-10-08T21:26:06.811" v="9417"/>
        <pc:sldMkLst>
          <pc:docMk/>
          <pc:sldMk cId="256446264" sldId="317"/>
        </pc:sldMkLst>
        <pc:spChg chg="mod">
          <ac:chgData name="Hoffman,Elliott" userId="fb378eee-897a-4848-b96d-1492b23bc9a4" providerId="ADAL" clId="{CB4B963E-C09C-A14B-B0C9-027C98D79E21}" dt="2019-10-08T21:26:06.811" v="9417"/>
          <ac:spMkLst>
            <pc:docMk/>
            <pc:sldMk cId="256446264" sldId="317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32:09.602" v="9481" actId="12"/>
        <pc:sldMkLst>
          <pc:docMk/>
          <pc:sldMk cId="3454468634" sldId="318"/>
        </pc:sldMkLst>
        <pc:spChg chg="mod">
          <ac:chgData name="Hoffman,Elliott" userId="fb378eee-897a-4848-b96d-1492b23bc9a4" providerId="ADAL" clId="{CB4B963E-C09C-A14B-B0C9-027C98D79E21}" dt="2019-10-08T19:32:09.451" v="5696" actId="20577"/>
          <ac:spMkLst>
            <pc:docMk/>
            <pc:sldMk cId="3454468634" sldId="318"/>
            <ac:spMk id="2" creationId="{2D25EC99-41D9-F742-891C-E6EAFE00638C}"/>
          </ac:spMkLst>
        </pc:spChg>
        <pc:spChg chg="mod">
          <ac:chgData name="Hoffman,Elliott" userId="fb378eee-897a-4848-b96d-1492b23bc9a4" providerId="ADAL" clId="{CB4B963E-C09C-A14B-B0C9-027C98D79E21}" dt="2019-10-08T21:32:09.602" v="9481" actId="12"/>
          <ac:spMkLst>
            <pc:docMk/>
            <pc:sldMk cId="3454468634" sldId="318"/>
            <ac:spMk id="3" creationId="{39B44908-2364-8342-B898-6A44FAE2E477}"/>
          </ac:spMkLst>
        </pc:spChg>
      </pc:sldChg>
      <pc:sldChg chg="modSp add">
        <pc:chgData name="Hoffman,Elliott" userId="fb378eee-897a-4848-b96d-1492b23bc9a4" providerId="ADAL" clId="{CB4B963E-C09C-A14B-B0C9-027C98D79E21}" dt="2019-10-08T21:32:17.841" v="9483" actId="12"/>
        <pc:sldMkLst>
          <pc:docMk/>
          <pc:sldMk cId="218090474" sldId="319"/>
        </pc:sldMkLst>
        <pc:spChg chg="mod">
          <ac:chgData name="Hoffman,Elliott" userId="fb378eee-897a-4848-b96d-1492b23bc9a4" providerId="ADAL" clId="{CB4B963E-C09C-A14B-B0C9-027C98D79E21}" dt="2019-10-08T19:33:49.734" v="5818" actId="20577"/>
          <ac:spMkLst>
            <pc:docMk/>
            <pc:sldMk cId="218090474" sldId="319"/>
            <ac:spMk id="2" creationId="{4D48D796-5262-EE44-BB45-0C2607AF4AF8}"/>
          </ac:spMkLst>
        </pc:spChg>
        <pc:spChg chg="mod">
          <ac:chgData name="Hoffman,Elliott" userId="fb378eee-897a-4848-b96d-1492b23bc9a4" providerId="ADAL" clId="{CB4B963E-C09C-A14B-B0C9-027C98D79E21}" dt="2019-10-08T21:32:17.841" v="9483" actId="12"/>
          <ac:spMkLst>
            <pc:docMk/>
            <pc:sldMk cId="218090474" sldId="319"/>
            <ac:spMk id="3" creationId="{7A899B92-4CDE-124A-B042-F244F4058F4B}"/>
          </ac:spMkLst>
        </pc:spChg>
      </pc:sldChg>
      <pc:sldChg chg="modSp add">
        <pc:chgData name="Hoffman,Elliott" userId="fb378eee-897a-4848-b96d-1492b23bc9a4" providerId="ADAL" clId="{CB4B963E-C09C-A14B-B0C9-027C98D79E21}" dt="2019-10-08T21:32:34.871" v="9485" actId="12"/>
        <pc:sldMkLst>
          <pc:docMk/>
          <pc:sldMk cId="463960450" sldId="321"/>
        </pc:sldMkLst>
        <pc:spChg chg="mod">
          <ac:chgData name="Hoffman,Elliott" userId="fb378eee-897a-4848-b96d-1492b23bc9a4" providerId="ADAL" clId="{CB4B963E-C09C-A14B-B0C9-027C98D79E21}" dt="2019-10-08T19:39:42.121" v="6477" actId="20577"/>
          <ac:spMkLst>
            <pc:docMk/>
            <pc:sldMk cId="463960450" sldId="321"/>
            <ac:spMk id="2" creationId="{E1559636-E485-3943-A288-252DD4B2B443}"/>
          </ac:spMkLst>
        </pc:spChg>
        <pc:spChg chg="mod">
          <ac:chgData name="Hoffman,Elliott" userId="fb378eee-897a-4848-b96d-1492b23bc9a4" providerId="ADAL" clId="{CB4B963E-C09C-A14B-B0C9-027C98D79E21}" dt="2019-10-08T21:32:34.871" v="9485" actId="12"/>
          <ac:spMkLst>
            <pc:docMk/>
            <pc:sldMk cId="463960450" sldId="321"/>
            <ac:spMk id="3" creationId="{B30B0533-E77C-D840-8977-6AF1F844E892}"/>
          </ac:spMkLst>
        </pc:spChg>
      </pc:sldChg>
      <pc:sldChg chg="modSp add">
        <pc:chgData name="Hoffman,Elliott" userId="fb378eee-897a-4848-b96d-1492b23bc9a4" providerId="ADAL" clId="{CB4B963E-C09C-A14B-B0C9-027C98D79E21}" dt="2019-10-08T21:26:12.842" v="9419"/>
        <pc:sldMkLst>
          <pc:docMk/>
          <pc:sldMk cId="3573450037" sldId="322"/>
        </pc:sldMkLst>
        <pc:spChg chg="mod">
          <ac:chgData name="Hoffman,Elliott" userId="fb378eee-897a-4848-b96d-1492b23bc9a4" providerId="ADAL" clId="{CB4B963E-C09C-A14B-B0C9-027C98D79E21}" dt="2019-10-08T21:26:12.842" v="9419"/>
          <ac:spMkLst>
            <pc:docMk/>
            <pc:sldMk cId="3573450037" sldId="322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32:42.065" v="9487" actId="12"/>
        <pc:sldMkLst>
          <pc:docMk/>
          <pc:sldMk cId="70546211" sldId="323"/>
        </pc:sldMkLst>
        <pc:spChg chg="mod">
          <ac:chgData name="Hoffman,Elliott" userId="fb378eee-897a-4848-b96d-1492b23bc9a4" providerId="ADAL" clId="{CB4B963E-C09C-A14B-B0C9-027C98D79E21}" dt="2019-10-08T19:43:35.849" v="6736" actId="20577"/>
          <ac:spMkLst>
            <pc:docMk/>
            <pc:sldMk cId="70546211" sldId="323"/>
            <ac:spMk id="2" creationId="{A3FBD5F2-2F16-4743-8F3B-B9E8215778D9}"/>
          </ac:spMkLst>
        </pc:spChg>
        <pc:spChg chg="mod">
          <ac:chgData name="Hoffman,Elliott" userId="fb378eee-897a-4848-b96d-1492b23bc9a4" providerId="ADAL" clId="{CB4B963E-C09C-A14B-B0C9-027C98D79E21}" dt="2019-10-08T21:32:42.065" v="9487" actId="12"/>
          <ac:spMkLst>
            <pc:docMk/>
            <pc:sldMk cId="70546211" sldId="323"/>
            <ac:spMk id="3" creationId="{08EB7BD4-8F02-534B-99E0-1E701F8A3C7A}"/>
          </ac:spMkLst>
        </pc:spChg>
      </pc:sldChg>
      <pc:sldChg chg="modSp add">
        <pc:chgData name="Hoffman,Elliott" userId="fb378eee-897a-4848-b96d-1492b23bc9a4" providerId="ADAL" clId="{CB4B963E-C09C-A14B-B0C9-027C98D79E21}" dt="2019-10-08T21:33:00.260" v="9494" actId="113"/>
        <pc:sldMkLst>
          <pc:docMk/>
          <pc:sldMk cId="320396273" sldId="324"/>
        </pc:sldMkLst>
        <pc:spChg chg="mod">
          <ac:chgData name="Hoffman,Elliott" userId="fb378eee-897a-4848-b96d-1492b23bc9a4" providerId="ADAL" clId="{CB4B963E-C09C-A14B-B0C9-027C98D79E21}" dt="2019-10-08T19:47:22.018" v="7096" actId="20577"/>
          <ac:spMkLst>
            <pc:docMk/>
            <pc:sldMk cId="320396273" sldId="324"/>
            <ac:spMk id="2" creationId="{5504DF33-ABF1-574B-9DC8-70E56F56F0B6}"/>
          </ac:spMkLst>
        </pc:spChg>
        <pc:spChg chg="mod">
          <ac:chgData name="Hoffman,Elliott" userId="fb378eee-897a-4848-b96d-1492b23bc9a4" providerId="ADAL" clId="{CB4B963E-C09C-A14B-B0C9-027C98D79E21}" dt="2019-10-08T21:33:00.260" v="9494" actId="113"/>
          <ac:spMkLst>
            <pc:docMk/>
            <pc:sldMk cId="320396273" sldId="324"/>
            <ac:spMk id="3" creationId="{D0124142-FBAC-5344-8DD2-7558637208C4}"/>
          </ac:spMkLst>
        </pc:spChg>
      </pc:sldChg>
      <pc:sldChg chg="modSp add">
        <pc:chgData name="Hoffman,Elliott" userId="fb378eee-897a-4848-b96d-1492b23bc9a4" providerId="ADAL" clId="{CB4B963E-C09C-A14B-B0C9-027C98D79E21}" dt="2019-10-08T21:35:23.769" v="9577" actId="20577"/>
        <pc:sldMkLst>
          <pc:docMk/>
          <pc:sldMk cId="1868449422" sldId="325"/>
        </pc:sldMkLst>
        <pc:spChg chg="mod">
          <ac:chgData name="Hoffman,Elliott" userId="fb378eee-897a-4848-b96d-1492b23bc9a4" providerId="ADAL" clId="{CB4B963E-C09C-A14B-B0C9-027C98D79E21}" dt="2019-10-08T19:47:53.597" v="7109" actId="20577"/>
          <ac:spMkLst>
            <pc:docMk/>
            <pc:sldMk cId="1868449422" sldId="325"/>
            <ac:spMk id="2" creationId="{5504DF33-ABF1-574B-9DC8-70E56F56F0B6}"/>
          </ac:spMkLst>
        </pc:spChg>
        <pc:spChg chg="mod">
          <ac:chgData name="Hoffman,Elliott" userId="fb378eee-897a-4848-b96d-1492b23bc9a4" providerId="ADAL" clId="{CB4B963E-C09C-A14B-B0C9-027C98D79E21}" dt="2019-10-08T21:35:23.769" v="9577" actId="20577"/>
          <ac:spMkLst>
            <pc:docMk/>
            <pc:sldMk cId="1868449422" sldId="325"/>
            <ac:spMk id="3" creationId="{D0124142-FBAC-5344-8DD2-7558637208C4}"/>
          </ac:spMkLst>
        </pc:spChg>
      </pc:sldChg>
      <pc:sldChg chg="addSp delSp modSp add">
        <pc:chgData name="Hoffman,Elliott" userId="fb378eee-897a-4848-b96d-1492b23bc9a4" providerId="ADAL" clId="{CB4B963E-C09C-A14B-B0C9-027C98D79E21}" dt="2019-10-08T19:54:41.440" v="8087" actId="20577"/>
        <pc:sldMkLst>
          <pc:docMk/>
          <pc:sldMk cId="2017298391" sldId="326"/>
        </pc:sldMkLst>
        <pc:spChg chg="mod">
          <ac:chgData name="Hoffman,Elliott" userId="fb378eee-897a-4848-b96d-1492b23bc9a4" providerId="ADAL" clId="{CB4B963E-C09C-A14B-B0C9-027C98D79E21}" dt="2019-10-08T19:53:47.410" v="7989" actId="20577"/>
          <ac:spMkLst>
            <pc:docMk/>
            <pc:sldMk cId="2017298391" sldId="326"/>
            <ac:spMk id="2" creationId="{868756BB-EED6-DA46-AC45-8F9E9BA5FAD0}"/>
          </ac:spMkLst>
        </pc:spChg>
        <pc:spChg chg="del">
          <ac:chgData name="Hoffman,Elliott" userId="fb378eee-897a-4848-b96d-1492b23bc9a4" providerId="ADAL" clId="{CB4B963E-C09C-A14B-B0C9-027C98D79E21}" dt="2019-10-08T19:53:54.260" v="7990" actId="1032"/>
          <ac:spMkLst>
            <pc:docMk/>
            <pc:sldMk cId="2017298391" sldId="326"/>
            <ac:spMk id="3" creationId="{49E2109F-AEB6-AA45-B47D-49103FB7803D}"/>
          </ac:spMkLst>
        </pc:spChg>
        <pc:graphicFrameChg chg="add mod">
          <ac:chgData name="Hoffman,Elliott" userId="fb378eee-897a-4848-b96d-1492b23bc9a4" providerId="ADAL" clId="{CB4B963E-C09C-A14B-B0C9-027C98D79E21}" dt="2019-10-08T19:54:41.440" v="8087" actId="20577"/>
          <ac:graphicFrameMkLst>
            <pc:docMk/>
            <pc:sldMk cId="2017298391" sldId="326"/>
            <ac:graphicFrameMk id="4" creationId="{E7FC5160-0D07-3542-BEE2-18B305FE4B7F}"/>
          </ac:graphicFrameMkLst>
        </pc:graphicFrameChg>
      </pc:sldChg>
      <pc:sldChg chg="addSp delSp modSp add ord">
        <pc:chgData name="Hoffman,Elliott" userId="fb378eee-897a-4848-b96d-1492b23bc9a4" providerId="ADAL" clId="{CB4B963E-C09C-A14B-B0C9-027C98D79E21}" dt="2019-10-08T21:35:55.710" v="9587" actId="20577"/>
        <pc:sldMkLst>
          <pc:docMk/>
          <pc:sldMk cId="1975671185" sldId="329"/>
        </pc:sldMkLst>
        <pc:spChg chg="mod">
          <ac:chgData name="Hoffman,Elliott" userId="fb378eee-897a-4848-b96d-1492b23bc9a4" providerId="ADAL" clId="{CB4B963E-C09C-A14B-B0C9-027C98D79E21}" dt="2019-10-08T20:11:26.371" v="8304" actId="20577"/>
          <ac:spMkLst>
            <pc:docMk/>
            <pc:sldMk cId="1975671185" sldId="329"/>
            <ac:spMk id="2" creationId="{5504DF33-ABF1-574B-9DC8-70E56F56F0B6}"/>
          </ac:spMkLst>
        </pc:spChg>
        <pc:spChg chg="mod">
          <ac:chgData name="Hoffman,Elliott" userId="fb378eee-897a-4848-b96d-1492b23bc9a4" providerId="ADAL" clId="{CB4B963E-C09C-A14B-B0C9-027C98D79E21}" dt="2019-10-08T21:35:55.710" v="9587" actId="20577"/>
          <ac:spMkLst>
            <pc:docMk/>
            <pc:sldMk cId="1975671185" sldId="329"/>
            <ac:spMk id="3" creationId="{D0124142-FBAC-5344-8DD2-7558637208C4}"/>
          </ac:spMkLst>
        </pc:spChg>
        <pc:spChg chg="add del mod">
          <ac:chgData name="Hoffman,Elliott" userId="fb378eee-897a-4848-b96d-1492b23bc9a4" providerId="ADAL" clId="{CB4B963E-C09C-A14B-B0C9-027C98D79E21}" dt="2019-10-08T20:14:04.536" v="8535"/>
          <ac:spMkLst>
            <pc:docMk/>
            <pc:sldMk cId="1975671185" sldId="329"/>
            <ac:spMk id="4" creationId="{A94552FB-B1A2-1D45-839F-17CEF8E80909}"/>
          </ac:spMkLst>
        </pc:spChg>
      </pc:sldChg>
      <pc:sldChg chg="modSp add">
        <pc:chgData name="Hoffman,Elliott" userId="fb378eee-897a-4848-b96d-1492b23bc9a4" providerId="ADAL" clId="{CB4B963E-C09C-A14B-B0C9-027C98D79E21}" dt="2019-10-08T21:36:03.932" v="9589" actId="12"/>
        <pc:sldMkLst>
          <pc:docMk/>
          <pc:sldMk cId="245094936" sldId="330"/>
        </pc:sldMkLst>
        <pc:spChg chg="mod">
          <ac:chgData name="Hoffman,Elliott" userId="fb378eee-897a-4848-b96d-1492b23bc9a4" providerId="ADAL" clId="{CB4B963E-C09C-A14B-B0C9-027C98D79E21}" dt="2019-10-08T20:16:45.208" v="8830" actId="20577"/>
          <ac:spMkLst>
            <pc:docMk/>
            <pc:sldMk cId="245094936" sldId="330"/>
            <ac:spMk id="2" creationId="{5504DF33-ABF1-574B-9DC8-70E56F56F0B6}"/>
          </ac:spMkLst>
        </pc:spChg>
        <pc:spChg chg="mod">
          <ac:chgData name="Hoffman,Elliott" userId="fb378eee-897a-4848-b96d-1492b23bc9a4" providerId="ADAL" clId="{CB4B963E-C09C-A14B-B0C9-027C98D79E21}" dt="2019-10-08T21:36:03.932" v="9589" actId="12"/>
          <ac:spMkLst>
            <pc:docMk/>
            <pc:sldMk cId="245094936" sldId="330"/>
            <ac:spMk id="3" creationId="{D0124142-FBAC-5344-8DD2-7558637208C4}"/>
          </ac:spMkLst>
        </pc:spChg>
      </pc:sldChg>
      <pc:sldChg chg="modSp add">
        <pc:chgData name="Hoffman,Elliott" userId="fb378eee-897a-4848-b96d-1492b23bc9a4" providerId="ADAL" clId="{CB4B963E-C09C-A14B-B0C9-027C98D79E21}" dt="2019-10-08T21:36:10.531" v="9591" actId="12"/>
        <pc:sldMkLst>
          <pc:docMk/>
          <pc:sldMk cId="1632311534" sldId="332"/>
        </pc:sldMkLst>
        <pc:spChg chg="mod">
          <ac:chgData name="Hoffman,Elliott" userId="fb378eee-897a-4848-b96d-1492b23bc9a4" providerId="ADAL" clId="{CB4B963E-C09C-A14B-B0C9-027C98D79E21}" dt="2019-10-08T20:33:20.276" v="9009" actId="6549"/>
          <ac:spMkLst>
            <pc:docMk/>
            <pc:sldMk cId="1632311534" sldId="332"/>
            <ac:spMk id="2" creationId="{E1559636-E485-3943-A288-252DD4B2B443}"/>
          </ac:spMkLst>
        </pc:spChg>
        <pc:spChg chg="mod">
          <ac:chgData name="Hoffman,Elliott" userId="fb378eee-897a-4848-b96d-1492b23bc9a4" providerId="ADAL" clId="{CB4B963E-C09C-A14B-B0C9-027C98D79E21}" dt="2019-10-08T21:36:10.531" v="9591" actId="12"/>
          <ac:spMkLst>
            <pc:docMk/>
            <pc:sldMk cId="1632311534" sldId="332"/>
            <ac:spMk id="3" creationId="{B30B0533-E77C-D840-8977-6AF1F844E892}"/>
          </ac:spMkLst>
        </pc:spChg>
      </pc:sldChg>
      <pc:sldChg chg="modSp add">
        <pc:chgData name="Hoffman,Elliott" userId="fb378eee-897a-4848-b96d-1492b23bc9a4" providerId="ADAL" clId="{CB4B963E-C09C-A14B-B0C9-027C98D79E21}" dt="2019-10-08T20:34:00.947" v="9083" actId="20577"/>
        <pc:sldMkLst>
          <pc:docMk/>
          <pc:sldMk cId="501368182" sldId="333"/>
        </pc:sldMkLst>
        <pc:spChg chg="mod">
          <ac:chgData name="Hoffman,Elliott" userId="fb378eee-897a-4848-b96d-1492b23bc9a4" providerId="ADAL" clId="{CB4B963E-C09C-A14B-B0C9-027C98D79E21}" dt="2019-10-08T20:34:00.947" v="9083" actId="20577"/>
          <ac:spMkLst>
            <pc:docMk/>
            <pc:sldMk cId="501368182" sldId="333"/>
            <ac:spMk id="2" creationId="{E1559636-E485-3943-A288-252DD4B2B443}"/>
          </ac:spMkLst>
        </pc:spChg>
        <pc:spChg chg="mod">
          <ac:chgData name="Hoffman,Elliott" userId="fb378eee-897a-4848-b96d-1492b23bc9a4" providerId="ADAL" clId="{CB4B963E-C09C-A14B-B0C9-027C98D79E21}" dt="2019-10-08T20:33:57.088" v="9082" actId="20577"/>
          <ac:spMkLst>
            <pc:docMk/>
            <pc:sldMk cId="501368182" sldId="333"/>
            <ac:spMk id="3" creationId="{B30B0533-E77C-D840-8977-6AF1F844E892}"/>
          </ac:spMkLst>
        </pc:spChg>
      </pc:sldChg>
      <pc:sldChg chg="addSp delSp modSp add">
        <pc:chgData name="Hoffman,Elliott" userId="fb378eee-897a-4848-b96d-1492b23bc9a4" providerId="ADAL" clId="{CB4B963E-C09C-A14B-B0C9-027C98D79E21}" dt="2019-10-09T13:50:30.887" v="9830" actId="478"/>
        <pc:sldMkLst>
          <pc:docMk/>
          <pc:sldMk cId="295500119" sldId="1077"/>
        </pc:sldMkLst>
        <pc:spChg chg="add del mod">
          <ac:chgData name="Hoffman,Elliott" userId="fb378eee-897a-4848-b96d-1492b23bc9a4" providerId="ADAL" clId="{CB4B963E-C09C-A14B-B0C9-027C98D79E21}" dt="2019-10-09T13:50:30.887" v="9830" actId="478"/>
          <ac:spMkLst>
            <pc:docMk/>
            <pc:sldMk cId="295500119" sldId="1077"/>
            <ac:spMk id="2" creationId="{CAF23D54-8CEC-E74F-B156-CD3894095892}"/>
          </ac:spMkLst>
        </pc:spChg>
        <pc:spChg chg="mod">
          <ac:chgData name="Hoffman,Elliott" userId="fb378eee-897a-4848-b96d-1492b23bc9a4" providerId="ADAL" clId="{CB4B963E-C09C-A14B-B0C9-027C98D79E21}" dt="2019-10-09T13:50:08.844" v="9823" actId="20577"/>
          <ac:spMkLst>
            <pc:docMk/>
            <pc:sldMk cId="295500119" sldId="1077"/>
            <ac:spMk id="9" creationId="{2CC2CC23-FDAC-4FE2-87C3-360CCB188A84}"/>
          </ac:spMkLst>
        </pc:spChg>
        <pc:spChg chg="mod">
          <ac:chgData name="Hoffman,Elliott" userId="fb378eee-897a-4848-b96d-1492b23bc9a4" providerId="ADAL" clId="{CB4B963E-C09C-A14B-B0C9-027C98D79E21}" dt="2019-10-08T20:45:26.278" v="9134" actId="20577"/>
          <ac:spMkLst>
            <pc:docMk/>
            <pc:sldMk cId="295500119" sldId="1077"/>
            <ac:spMk id="10" creationId="{39DF6C79-3848-4D6B-B208-3D2E99D2A5F1}"/>
          </ac:spMkLst>
        </pc:spChg>
        <pc:spChg chg="mod">
          <ac:chgData name="Hoffman,Elliott" userId="fb378eee-897a-4848-b96d-1492b23bc9a4" providerId="ADAL" clId="{CB4B963E-C09C-A14B-B0C9-027C98D79E21}" dt="2019-10-08T20:45:38.124" v="9175" actId="20577"/>
          <ac:spMkLst>
            <pc:docMk/>
            <pc:sldMk cId="295500119" sldId="1077"/>
            <ac:spMk id="26" creationId="{4E82385F-AE08-D74D-B1B1-DD7C090F80E6}"/>
          </ac:spMkLst>
        </pc:spChg>
      </pc:sldChg>
      <pc:sldChg chg="add ord">
        <pc:chgData name="Hoffman,Elliott" userId="fb378eee-897a-4848-b96d-1492b23bc9a4" providerId="ADAL" clId="{CB4B963E-C09C-A14B-B0C9-027C98D79E21}" dt="2019-10-08T20:44:39.330" v="9109"/>
        <pc:sldMkLst>
          <pc:docMk/>
          <pc:sldMk cId="518398077" sldId="1082"/>
        </pc:sldMkLst>
      </pc:sldChg>
      <pc:sldChg chg="modSp add">
        <pc:chgData name="Hoffman,Elliott" userId="fb378eee-897a-4848-b96d-1492b23bc9a4" providerId="ADAL" clId="{CB4B963E-C09C-A14B-B0C9-027C98D79E21}" dt="2019-10-08T21:27:19.785" v="9424" actId="255"/>
        <pc:sldMkLst>
          <pc:docMk/>
          <pc:sldMk cId="2170695234" sldId="1084"/>
        </pc:sldMkLst>
        <pc:spChg chg="mod">
          <ac:chgData name="Hoffman,Elliott" userId="fb378eee-897a-4848-b96d-1492b23bc9a4" providerId="ADAL" clId="{CB4B963E-C09C-A14B-B0C9-027C98D79E21}" dt="2019-10-08T21:27:19.785" v="9424" actId="255"/>
          <ac:spMkLst>
            <pc:docMk/>
            <pc:sldMk cId="2170695234" sldId="1084"/>
            <ac:spMk id="3" creationId="{CE912282-C51E-7F4F-A34B-FA8C7E5DDB6C}"/>
          </ac:spMkLst>
        </pc:spChg>
      </pc:sldChg>
      <pc:sldChg chg="modSp add">
        <pc:chgData name="Hoffman,Elliott" userId="fb378eee-897a-4848-b96d-1492b23bc9a4" providerId="ADAL" clId="{CB4B963E-C09C-A14B-B0C9-027C98D79E21}" dt="2019-10-08T21:37:23.534" v="9606" actId="255"/>
        <pc:sldMkLst>
          <pc:docMk/>
          <pc:sldMk cId="2265564564" sldId="1085"/>
        </pc:sldMkLst>
        <pc:spChg chg="mod">
          <ac:chgData name="Hoffman,Elliott" userId="fb378eee-897a-4848-b96d-1492b23bc9a4" providerId="ADAL" clId="{CB4B963E-C09C-A14B-B0C9-027C98D79E21}" dt="2019-10-08T21:36:46.454" v="9595"/>
          <ac:spMkLst>
            <pc:docMk/>
            <pc:sldMk cId="2265564564" sldId="1085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37:23.534" v="9606" actId="255"/>
          <ac:spMkLst>
            <pc:docMk/>
            <pc:sldMk cId="2265564564" sldId="1085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38:28.660" v="9615" actId="20577"/>
        <pc:sldMkLst>
          <pc:docMk/>
          <pc:sldMk cId="834240374" sldId="1086"/>
        </pc:sldMkLst>
        <pc:spChg chg="mod">
          <ac:chgData name="Hoffman,Elliott" userId="fb378eee-897a-4848-b96d-1492b23bc9a4" providerId="ADAL" clId="{CB4B963E-C09C-A14B-B0C9-027C98D79E21}" dt="2019-10-08T21:37:58.297" v="9609"/>
          <ac:spMkLst>
            <pc:docMk/>
            <pc:sldMk cId="834240374" sldId="1086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38:28.660" v="9615" actId="20577"/>
          <ac:spMkLst>
            <pc:docMk/>
            <pc:sldMk cId="834240374" sldId="1086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39:15.240" v="9633" actId="20577"/>
        <pc:sldMkLst>
          <pc:docMk/>
          <pc:sldMk cId="4065555501" sldId="1087"/>
        </pc:sldMkLst>
        <pc:spChg chg="mod">
          <ac:chgData name="Hoffman,Elliott" userId="fb378eee-897a-4848-b96d-1492b23bc9a4" providerId="ADAL" clId="{CB4B963E-C09C-A14B-B0C9-027C98D79E21}" dt="2019-10-08T21:38:39.963" v="9619" actId="20577"/>
          <ac:spMkLst>
            <pc:docMk/>
            <pc:sldMk cId="4065555501" sldId="1087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39:15.240" v="9633" actId="20577"/>
          <ac:spMkLst>
            <pc:docMk/>
            <pc:sldMk cId="4065555501" sldId="1087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40:30.107" v="9647" actId="20577"/>
        <pc:sldMkLst>
          <pc:docMk/>
          <pc:sldMk cId="2539913753" sldId="1088"/>
        </pc:sldMkLst>
        <pc:spChg chg="mod">
          <ac:chgData name="Hoffman,Elliott" userId="fb378eee-897a-4848-b96d-1492b23bc9a4" providerId="ADAL" clId="{CB4B963E-C09C-A14B-B0C9-027C98D79E21}" dt="2019-10-08T21:39:46.994" v="9637" actId="20577"/>
          <ac:spMkLst>
            <pc:docMk/>
            <pc:sldMk cId="2539913753" sldId="1088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40:30.107" v="9647" actId="20577"/>
          <ac:spMkLst>
            <pc:docMk/>
            <pc:sldMk cId="2539913753" sldId="1088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41:34.976" v="9663" actId="20577"/>
        <pc:sldMkLst>
          <pc:docMk/>
          <pc:sldMk cId="543227707" sldId="1089"/>
        </pc:sldMkLst>
        <pc:spChg chg="mod">
          <ac:chgData name="Hoffman,Elliott" userId="fb378eee-897a-4848-b96d-1492b23bc9a4" providerId="ADAL" clId="{CB4B963E-C09C-A14B-B0C9-027C98D79E21}" dt="2019-10-08T21:40:48.456" v="9651" actId="20577"/>
          <ac:spMkLst>
            <pc:docMk/>
            <pc:sldMk cId="543227707" sldId="1089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41:34.976" v="9663" actId="20577"/>
          <ac:spMkLst>
            <pc:docMk/>
            <pc:sldMk cId="543227707" sldId="1089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42:28.891" v="9679" actId="20577"/>
        <pc:sldMkLst>
          <pc:docMk/>
          <pc:sldMk cId="3545185449" sldId="1090"/>
        </pc:sldMkLst>
        <pc:spChg chg="mod">
          <ac:chgData name="Hoffman,Elliott" userId="fb378eee-897a-4848-b96d-1492b23bc9a4" providerId="ADAL" clId="{CB4B963E-C09C-A14B-B0C9-027C98D79E21}" dt="2019-10-08T21:41:58.007" v="9667" actId="20577"/>
          <ac:spMkLst>
            <pc:docMk/>
            <pc:sldMk cId="3545185449" sldId="1090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42:28.891" v="9679" actId="20577"/>
          <ac:spMkLst>
            <pc:docMk/>
            <pc:sldMk cId="3545185449" sldId="1090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43:24.446" v="9695" actId="20577"/>
        <pc:sldMkLst>
          <pc:docMk/>
          <pc:sldMk cId="2208771935" sldId="1091"/>
        </pc:sldMkLst>
        <pc:spChg chg="mod">
          <ac:chgData name="Hoffman,Elliott" userId="fb378eee-897a-4848-b96d-1492b23bc9a4" providerId="ADAL" clId="{CB4B963E-C09C-A14B-B0C9-027C98D79E21}" dt="2019-10-08T21:42:44.514" v="9683" actId="20577"/>
          <ac:spMkLst>
            <pc:docMk/>
            <pc:sldMk cId="2208771935" sldId="1091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43:24.446" v="9695" actId="20577"/>
          <ac:spMkLst>
            <pc:docMk/>
            <pc:sldMk cId="2208771935" sldId="1091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45:38.201" v="9709" actId="20577"/>
        <pc:sldMkLst>
          <pc:docMk/>
          <pc:sldMk cId="3654550783" sldId="1092"/>
        </pc:sldMkLst>
        <pc:spChg chg="mod">
          <ac:chgData name="Hoffman,Elliott" userId="fb378eee-897a-4848-b96d-1492b23bc9a4" providerId="ADAL" clId="{CB4B963E-C09C-A14B-B0C9-027C98D79E21}" dt="2019-10-08T21:45:08.927" v="9701" actId="20577"/>
          <ac:spMkLst>
            <pc:docMk/>
            <pc:sldMk cId="3654550783" sldId="1092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45:38.201" v="9709" actId="20577"/>
          <ac:spMkLst>
            <pc:docMk/>
            <pc:sldMk cId="3654550783" sldId="1092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46:09.960" v="9721" actId="20577"/>
        <pc:sldMkLst>
          <pc:docMk/>
          <pc:sldMk cId="192131535" sldId="1093"/>
        </pc:sldMkLst>
        <pc:spChg chg="mod">
          <ac:chgData name="Hoffman,Elliott" userId="fb378eee-897a-4848-b96d-1492b23bc9a4" providerId="ADAL" clId="{CB4B963E-C09C-A14B-B0C9-027C98D79E21}" dt="2019-10-08T21:45:50.678" v="9713" actId="20577"/>
          <ac:spMkLst>
            <pc:docMk/>
            <pc:sldMk cId="192131535" sldId="1093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46:09.960" v="9721" actId="20577"/>
          <ac:spMkLst>
            <pc:docMk/>
            <pc:sldMk cId="192131535" sldId="1093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46:46.225" v="9736" actId="113"/>
        <pc:sldMkLst>
          <pc:docMk/>
          <pc:sldMk cId="1531639311" sldId="1094"/>
        </pc:sldMkLst>
        <pc:spChg chg="mod">
          <ac:chgData name="Hoffman,Elliott" userId="fb378eee-897a-4848-b96d-1492b23bc9a4" providerId="ADAL" clId="{CB4B963E-C09C-A14B-B0C9-027C98D79E21}" dt="2019-10-08T21:46:23.721" v="9726" actId="20577"/>
          <ac:spMkLst>
            <pc:docMk/>
            <pc:sldMk cId="1531639311" sldId="1094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46:46.225" v="9736" actId="113"/>
          <ac:spMkLst>
            <pc:docMk/>
            <pc:sldMk cId="1531639311" sldId="1094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48:17.274" v="9759" actId="20577"/>
        <pc:sldMkLst>
          <pc:docMk/>
          <pc:sldMk cId="1466512601" sldId="1095"/>
        </pc:sldMkLst>
        <pc:spChg chg="mod">
          <ac:chgData name="Hoffman,Elliott" userId="fb378eee-897a-4848-b96d-1492b23bc9a4" providerId="ADAL" clId="{CB4B963E-C09C-A14B-B0C9-027C98D79E21}" dt="2019-10-08T21:47:22.124" v="9740" actId="20577"/>
          <ac:spMkLst>
            <pc:docMk/>
            <pc:sldMk cId="1466512601" sldId="1095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48:17.274" v="9759" actId="20577"/>
          <ac:spMkLst>
            <pc:docMk/>
            <pc:sldMk cId="1466512601" sldId="1095"/>
            <ac:spMk id="3" creationId="{BF804C32-D14D-B244-AED3-8EB6F400D2EE}"/>
          </ac:spMkLst>
        </pc:spChg>
      </pc:sldChg>
      <pc:sldChg chg="modSp add">
        <pc:chgData name="Hoffman,Elliott" userId="fb378eee-897a-4848-b96d-1492b23bc9a4" providerId="ADAL" clId="{CB4B963E-C09C-A14B-B0C9-027C98D79E21}" dt="2019-10-08T21:55:52.086" v="9771" actId="113"/>
        <pc:sldMkLst>
          <pc:docMk/>
          <pc:sldMk cId="1538505358" sldId="1096"/>
        </pc:sldMkLst>
        <pc:spChg chg="mod">
          <ac:chgData name="Hoffman,Elliott" userId="fb378eee-897a-4848-b96d-1492b23bc9a4" providerId="ADAL" clId="{CB4B963E-C09C-A14B-B0C9-027C98D79E21}" dt="2019-10-08T21:48:35.388" v="9763" actId="20577"/>
          <ac:spMkLst>
            <pc:docMk/>
            <pc:sldMk cId="1538505358" sldId="1096"/>
            <ac:spMk id="2" creationId="{8B880AAD-7378-C841-8337-3AD568A274FE}"/>
          </ac:spMkLst>
        </pc:spChg>
        <pc:spChg chg="mod">
          <ac:chgData name="Hoffman,Elliott" userId="fb378eee-897a-4848-b96d-1492b23bc9a4" providerId="ADAL" clId="{CB4B963E-C09C-A14B-B0C9-027C98D79E21}" dt="2019-10-08T21:55:52.086" v="9771" actId="113"/>
          <ac:spMkLst>
            <pc:docMk/>
            <pc:sldMk cId="1538505358" sldId="1096"/>
            <ac:spMk id="3" creationId="{BF804C32-D14D-B244-AED3-8EB6F400D2EE}"/>
          </ac:spMkLst>
        </pc:spChg>
      </pc:sldChg>
      <pc:sldMasterChg chg="modSldLayout">
        <pc:chgData name="Hoffman,Elliott" userId="fb378eee-897a-4848-b96d-1492b23bc9a4" providerId="ADAL" clId="{CB4B963E-C09C-A14B-B0C9-027C98D79E21}" dt="2019-10-08T21:08:52.026" v="9373" actId="947"/>
        <pc:sldMasterMkLst>
          <pc:docMk/>
          <pc:sldMasterMk cId="2985077291" sldId="2147483664"/>
        </pc:sldMasterMkLst>
        <pc:sldLayoutChg chg="modSp">
          <pc:chgData name="Hoffman,Elliott" userId="fb378eee-897a-4848-b96d-1492b23bc9a4" providerId="ADAL" clId="{CB4B963E-C09C-A14B-B0C9-027C98D79E21}" dt="2019-10-08T21:08:52.026" v="9373" actId="947"/>
          <pc:sldLayoutMkLst>
            <pc:docMk/>
            <pc:sldMasterMk cId="2985077291" sldId="2147483664"/>
            <pc:sldLayoutMk cId="1143632785" sldId="2147483665"/>
          </pc:sldLayoutMkLst>
          <pc:spChg chg="mod">
            <ac:chgData name="Hoffman,Elliott" userId="fb378eee-897a-4848-b96d-1492b23bc9a4" providerId="ADAL" clId="{CB4B963E-C09C-A14B-B0C9-027C98D79E21}" dt="2019-10-08T21:08:52.026" v="9373" actId="947"/>
            <ac:spMkLst>
              <pc:docMk/>
              <pc:sldMasterMk cId="2985077291" sldId="2147483664"/>
              <pc:sldLayoutMk cId="1143632785" sldId="2147483665"/>
              <ac:spMk id="7" creationId="{BC1C0813-A3A3-8340-9DAD-81B57FE9F7F9}"/>
            </ac:spMkLst>
          </pc:spChg>
        </pc:sldLayoutChg>
        <pc:sldLayoutChg chg="modSp">
          <pc:chgData name="Hoffman,Elliott" userId="fb378eee-897a-4848-b96d-1492b23bc9a4" providerId="ADAL" clId="{CB4B963E-C09C-A14B-B0C9-027C98D79E21}" dt="2019-10-08T20:53:15.249" v="9255" actId="6549"/>
          <pc:sldLayoutMkLst>
            <pc:docMk/>
            <pc:sldMasterMk cId="2985077291" sldId="2147483664"/>
            <pc:sldLayoutMk cId="1293400100" sldId="2147483668"/>
          </pc:sldLayoutMkLst>
          <pc:spChg chg="mod">
            <ac:chgData name="Hoffman,Elliott" userId="fb378eee-897a-4848-b96d-1492b23bc9a4" providerId="ADAL" clId="{CB4B963E-C09C-A14B-B0C9-027C98D79E21}" dt="2019-10-08T20:53:15.249" v="9255" actId="6549"/>
            <ac:spMkLst>
              <pc:docMk/>
              <pc:sldMasterMk cId="2985077291" sldId="2147483664"/>
              <pc:sldLayoutMk cId="1293400100" sldId="2147483668"/>
              <ac:spMk id="3" creationId="{D91BFAFB-3058-9046-8D1D-7255FF7CB224}"/>
            </ac:spMkLst>
          </pc:spChg>
        </pc:sldLayoutChg>
      </pc:sldMasterChg>
    </pc:docChg>
  </pc:docChgLst>
  <pc:docChgLst>
    <pc:chgData name="Hoffman,Elliott" userId="fb378eee-897a-4848-b96d-1492b23bc9a4" providerId="ADAL" clId="{A7DCDA8A-F985-C94A-994C-9C40E6881330}"/>
    <pc:docChg chg="addSld delSld modSld">
      <pc:chgData name="Hoffman,Elliott" userId="fb378eee-897a-4848-b96d-1492b23bc9a4" providerId="ADAL" clId="{A7DCDA8A-F985-C94A-994C-9C40E6881330}" dt="2019-10-10T16:45:50.969" v="54"/>
      <pc:docMkLst>
        <pc:docMk/>
      </pc:docMkLst>
      <pc:sldChg chg="modSp">
        <pc:chgData name="Hoffman,Elliott" userId="fb378eee-897a-4848-b96d-1492b23bc9a4" providerId="ADAL" clId="{A7DCDA8A-F985-C94A-994C-9C40E6881330}" dt="2019-10-10T16:44:32.146" v="0" actId="20577"/>
        <pc:sldMkLst>
          <pc:docMk/>
          <pc:sldMk cId="324541529" sldId="314"/>
        </pc:sldMkLst>
        <pc:spChg chg="mod">
          <ac:chgData name="Hoffman,Elliott" userId="fb378eee-897a-4848-b96d-1492b23bc9a4" providerId="ADAL" clId="{A7DCDA8A-F985-C94A-994C-9C40E6881330}" dt="2019-10-10T16:44:32.146" v="0" actId="20577"/>
          <ac:spMkLst>
            <pc:docMk/>
            <pc:sldMk cId="324541529" sldId="314"/>
            <ac:spMk id="3" creationId="{CE912282-C51E-7F4F-A34B-FA8C7E5DDB6C}"/>
          </ac:spMkLst>
        </pc:spChg>
      </pc:sldChg>
      <pc:sldChg chg="add">
        <pc:chgData name="Hoffman,Elliott" userId="fb378eee-897a-4848-b96d-1492b23bc9a4" providerId="ADAL" clId="{A7DCDA8A-F985-C94A-994C-9C40E6881330}" dt="2019-10-10T16:45:50.969" v="54"/>
        <pc:sldMkLst>
          <pc:docMk/>
          <pc:sldMk cId="1550865590" sldId="320"/>
        </pc:sldMkLst>
      </pc:sldChg>
      <pc:sldChg chg="addSp delSp modSp add">
        <pc:chgData name="Hoffman,Elliott" userId="fb378eee-897a-4848-b96d-1492b23bc9a4" providerId="ADAL" clId="{A7DCDA8A-F985-C94A-994C-9C40E6881330}" dt="2019-10-10T16:45:46.289" v="53"/>
        <pc:sldMkLst>
          <pc:docMk/>
          <pc:sldMk cId="639067349" sldId="1097"/>
        </pc:sldMkLst>
        <pc:spChg chg="mod">
          <ac:chgData name="Hoffman,Elliott" userId="fb378eee-897a-4848-b96d-1492b23bc9a4" providerId="ADAL" clId="{A7DCDA8A-F985-C94A-994C-9C40E6881330}" dt="2019-10-10T16:45:42.708" v="51" actId="20577"/>
          <ac:spMkLst>
            <pc:docMk/>
            <pc:sldMk cId="639067349" sldId="1097"/>
            <ac:spMk id="2" creationId="{CD16F3A3-7087-B042-A42C-37D786D478D6}"/>
          </ac:spMkLst>
        </pc:spChg>
        <pc:spChg chg="mod">
          <ac:chgData name="Hoffman,Elliott" userId="fb378eee-897a-4848-b96d-1492b23bc9a4" providerId="ADAL" clId="{A7DCDA8A-F985-C94A-994C-9C40E6881330}" dt="2019-10-10T16:45:39.810" v="50" actId="108"/>
          <ac:spMkLst>
            <pc:docMk/>
            <pc:sldMk cId="639067349" sldId="1097"/>
            <ac:spMk id="3" creationId="{CB774664-95F8-7643-A792-63EEAE8AE2C1}"/>
          </ac:spMkLst>
        </pc:spChg>
        <pc:spChg chg="add del">
          <ac:chgData name="Hoffman,Elliott" userId="fb378eee-897a-4848-b96d-1492b23bc9a4" providerId="ADAL" clId="{A7DCDA8A-F985-C94A-994C-9C40E6881330}" dt="2019-10-10T16:45:46.289" v="53"/>
          <ac:spMkLst>
            <pc:docMk/>
            <pc:sldMk cId="639067349" sldId="1097"/>
            <ac:spMk id="4" creationId="{6D78BDE1-5DD0-AC4E-862A-9AC43AF53224}"/>
          </ac:spMkLst>
        </pc:spChg>
      </pc:sldChg>
      <pc:sldChg chg="modSp add del">
        <pc:chgData name="Hoffman,Elliott" userId="fb378eee-897a-4848-b96d-1492b23bc9a4" providerId="ADAL" clId="{A7DCDA8A-F985-C94A-994C-9C40E6881330}" dt="2019-10-10T16:44:54.606" v="20" actId="2696"/>
        <pc:sldMkLst>
          <pc:docMk/>
          <pc:sldMk cId="3864530196" sldId="1097"/>
        </pc:sldMkLst>
        <pc:spChg chg="mod">
          <ac:chgData name="Hoffman,Elliott" userId="fb378eee-897a-4848-b96d-1492b23bc9a4" providerId="ADAL" clId="{A7DCDA8A-F985-C94A-994C-9C40E6881330}" dt="2019-10-10T16:44:51.592" v="19" actId="20577"/>
          <ac:spMkLst>
            <pc:docMk/>
            <pc:sldMk cId="3864530196" sldId="1097"/>
            <ac:spMk id="2" creationId="{30A1D303-8C0F-FC47-813C-34CD88E95DE4}"/>
          </ac:spMkLst>
        </pc:spChg>
      </pc:sldChg>
      <pc:sldChg chg="add">
        <pc:chgData name="Hoffman,Elliott" userId="fb378eee-897a-4848-b96d-1492b23bc9a4" providerId="ADAL" clId="{A7DCDA8A-F985-C94A-994C-9C40E6881330}" dt="2019-10-10T16:45:50.969" v="54"/>
        <pc:sldMkLst>
          <pc:docMk/>
          <pc:sldMk cId="1626012946" sldId="1098"/>
        </pc:sldMkLst>
      </pc:sldChg>
      <pc:sldChg chg="add">
        <pc:chgData name="Hoffman,Elliott" userId="fb378eee-897a-4848-b96d-1492b23bc9a4" providerId="ADAL" clId="{A7DCDA8A-F985-C94A-994C-9C40E6881330}" dt="2019-10-10T16:45:50.969" v="54"/>
        <pc:sldMkLst>
          <pc:docMk/>
          <pc:sldMk cId="210789194" sldId="1099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37AC95-CE44-6344-AC0B-36A07BFB54BB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7DD3787B-EBA1-9845-A554-E70781C51ACF}">
      <dgm:prSet phldrT="[Text]"/>
      <dgm:spPr/>
      <dgm:t>
        <a:bodyPr/>
        <a:lstStyle/>
        <a:p>
          <a:r>
            <a:rPr lang="en-US" dirty="0"/>
            <a:t>Read FPA from token</a:t>
          </a:r>
        </a:p>
      </dgm:t>
    </dgm:pt>
    <dgm:pt modelId="{BACDC342-AD24-FD46-B18B-3E2D3FBD5B98}" type="parTrans" cxnId="{0224C800-B5F0-774F-8F21-52681FE5A8E8}">
      <dgm:prSet/>
      <dgm:spPr/>
      <dgm:t>
        <a:bodyPr/>
        <a:lstStyle/>
        <a:p>
          <a:endParaRPr lang="en-US"/>
        </a:p>
      </dgm:t>
    </dgm:pt>
    <dgm:pt modelId="{1C8639D0-24F9-5B4D-901F-2FA3D1ED8967}" type="sibTrans" cxnId="{0224C800-B5F0-774F-8F21-52681FE5A8E8}">
      <dgm:prSet/>
      <dgm:spPr/>
      <dgm:t>
        <a:bodyPr/>
        <a:lstStyle/>
        <a:p>
          <a:endParaRPr lang="en-US"/>
        </a:p>
      </dgm:t>
    </dgm:pt>
    <dgm:pt modelId="{59C8BAE0-A80E-B94C-9CF8-451D4C19E679}">
      <dgm:prSet phldrT="[Text]"/>
      <dgm:spPr/>
      <dgm:t>
        <a:bodyPr/>
        <a:lstStyle/>
        <a:p>
          <a:r>
            <a:rPr lang="en-US" dirty="0"/>
            <a:t>Get patient ID by FPA</a:t>
          </a:r>
        </a:p>
      </dgm:t>
    </dgm:pt>
    <dgm:pt modelId="{28522EB5-5C96-5E4B-892E-B3166FF9618C}" type="sibTrans" cxnId="{F9287281-4B9D-A64F-A762-3A39D6D2B609}">
      <dgm:prSet/>
      <dgm:spPr/>
      <dgm:t>
        <a:bodyPr/>
        <a:lstStyle/>
        <a:p>
          <a:endParaRPr lang="en-US"/>
        </a:p>
      </dgm:t>
    </dgm:pt>
    <dgm:pt modelId="{D601E637-AE47-D74C-8CD5-CDB7F868D114}" type="parTrans" cxnId="{F9287281-4B9D-A64F-A762-3A39D6D2B609}">
      <dgm:prSet/>
      <dgm:spPr/>
      <dgm:t>
        <a:bodyPr/>
        <a:lstStyle/>
        <a:p>
          <a:endParaRPr lang="en-US"/>
        </a:p>
      </dgm:t>
    </dgm:pt>
    <dgm:pt modelId="{7AD21375-F2A4-834D-9C8D-AE035B0E7964}">
      <dgm:prSet phldrT="[Text]"/>
      <dgm:spPr/>
      <dgm:t>
        <a:bodyPr/>
        <a:lstStyle/>
        <a:p>
          <a:r>
            <a:rPr lang="en-US" dirty="0"/>
            <a:t>Get Procedures by patient ID</a:t>
          </a:r>
        </a:p>
      </dgm:t>
    </dgm:pt>
    <dgm:pt modelId="{DE43BDD9-91BE-B64C-8653-6326BF5D7DC2}" type="sibTrans" cxnId="{3FB70327-DA56-A942-83AE-832AA223F545}">
      <dgm:prSet/>
      <dgm:spPr/>
      <dgm:t>
        <a:bodyPr/>
        <a:lstStyle/>
        <a:p>
          <a:endParaRPr lang="en-US"/>
        </a:p>
      </dgm:t>
    </dgm:pt>
    <dgm:pt modelId="{AA48805A-C452-2349-8662-EC9C1B69151F}" type="parTrans" cxnId="{3FB70327-DA56-A942-83AE-832AA223F545}">
      <dgm:prSet/>
      <dgm:spPr/>
      <dgm:t>
        <a:bodyPr/>
        <a:lstStyle/>
        <a:p>
          <a:endParaRPr lang="en-US"/>
        </a:p>
      </dgm:t>
    </dgm:pt>
    <dgm:pt modelId="{7D2F836B-DDB8-1340-A1DB-843FA49E570B}" type="pres">
      <dgm:prSet presAssocID="{4A37AC95-CE44-6344-AC0B-36A07BFB54BB}" presName="Name0" presStyleCnt="0">
        <dgm:presLayoutVars>
          <dgm:dir/>
          <dgm:resizeHandles val="exact"/>
        </dgm:presLayoutVars>
      </dgm:prSet>
      <dgm:spPr/>
    </dgm:pt>
    <dgm:pt modelId="{5D1BDD1B-11A6-D34F-8E84-1F6BA0C5CFF9}" type="pres">
      <dgm:prSet presAssocID="{7DD3787B-EBA1-9845-A554-E70781C51ACF}" presName="node" presStyleLbl="node1" presStyleIdx="0" presStyleCnt="3">
        <dgm:presLayoutVars>
          <dgm:bulletEnabled val="1"/>
        </dgm:presLayoutVars>
      </dgm:prSet>
      <dgm:spPr/>
    </dgm:pt>
    <dgm:pt modelId="{1C266890-AEDE-914F-8499-CE0DFD7E43CF}" type="pres">
      <dgm:prSet presAssocID="{1C8639D0-24F9-5B4D-901F-2FA3D1ED8967}" presName="sibTrans" presStyleLbl="sibTrans2D1" presStyleIdx="0" presStyleCnt="2"/>
      <dgm:spPr/>
    </dgm:pt>
    <dgm:pt modelId="{20E19621-B4EE-624F-ACB1-606EC01B3613}" type="pres">
      <dgm:prSet presAssocID="{1C8639D0-24F9-5B4D-901F-2FA3D1ED8967}" presName="connectorText" presStyleLbl="sibTrans2D1" presStyleIdx="0" presStyleCnt="2"/>
      <dgm:spPr/>
    </dgm:pt>
    <dgm:pt modelId="{F420D24D-88BB-E24E-8C73-B5BD7EB1B68E}" type="pres">
      <dgm:prSet presAssocID="{59C8BAE0-A80E-B94C-9CF8-451D4C19E679}" presName="node" presStyleLbl="node1" presStyleIdx="1" presStyleCnt="3">
        <dgm:presLayoutVars>
          <dgm:bulletEnabled val="1"/>
        </dgm:presLayoutVars>
      </dgm:prSet>
      <dgm:spPr/>
    </dgm:pt>
    <dgm:pt modelId="{D6D5787A-11FA-F04F-9E4A-C40D6FC6FB66}" type="pres">
      <dgm:prSet presAssocID="{28522EB5-5C96-5E4B-892E-B3166FF9618C}" presName="sibTrans" presStyleLbl="sibTrans2D1" presStyleIdx="1" presStyleCnt="2"/>
      <dgm:spPr/>
    </dgm:pt>
    <dgm:pt modelId="{8CBF4A10-4E89-854D-87CF-11CCB2354100}" type="pres">
      <dgm:prSet presAssocID="{28522EB5-5C96-5E4B-892E-B3166FF9618C}" presName="connectorText" presStyleLbl="sibTrans2D1" presStyleIdx="1" presStyleCnt="2"/>
      <dgm:spPr/>
    </dgm:pt>
    <dgm:pt modelId="{C77448B7-0B63-3246-ADFC-9A601A3842F9}" type="pres">
      <dgm:prSet presAssocID="{7AD21375-F2A4-834D-9C8D-AE035B0E7964}" presName="node" presStyleLbl="node1" presStyleIdx="2" presStyleCnt="3">
        <dgm:presLayoutVars>
          <dgm:bulletEnabled val="1"/>
        </dgm:presLayoutVars>
      </dgm:prSet>
      <dgm:spPr/>
    </dgm:pt>
  </dgm:ptLst>
  <dgm:cxnLst>
    <dgm:cxn modelId="{0224C800-B5F0-774F-8F21-52681FE5A8E8}" srcId="{4A37AC95-CE44-6344-AC0B-36A07BFB54BB}" destId="{7DD3787B-EBA1-9845-A554-E70781C51ACF}" srcOrd="0" destOrd="0" parTransId="{BACDC342-AD24-FD46-B18B-3E2D3FBD5B98}" sibTransId="{1C8639D0-24F9-5B4D-901F-2FA3D1ED8967}"/>
    <dgm:cxn modelId="{0F116419-AE59-7644-A8A1-ED9CB15549F5}" type="presOf" srcId="{4A37AC95-CE44-6344-AC0B-36A07BFB54BB}" destId="{7D2F836B-DDB8-1340-A1DB-843FA49E570B}" srcOrd="0" destOrd="0" presId="urn:microsoft.com/office/officeart/2005/8/layout/process1"/>
    <dgm:cxn modelId="{FB115E1D-6857-A34D-A77A-1D5505D83583}" type="presOf" srcId="{1C8639D0-24F9-5B4D-901F-2FA3D1ED8967}" destId="{20E19621-B4EE-624F-ACB1-606EC01B3613}" srcOrd="1" destOrd="0" presId="urn:microsoft.com/office/officeart/2005/8/layout/process1"/>
    <dgm:cxn modelId="{3FB70327-DA56-A942-83AE-832AA223F545}" srcId="{4A37AC95-CE44-6344-AC0B-36A07BFB54BB}" destId="{7AD21375-F2A4-834D-9C8D-AE035B0E7964}" srcOrd="2" destOrd="0" parTransId="{AA48805A-C452-2349-8662-EC9C1B69151F}" sibTransId="{DE43BDD9-91BE-B64C-8653-6326BF5D7DC2}"/>
    <dgm:cxn modelId="{AFCE154F-FB3F-0D45-A18F-69D12B01B6C6}" type="presOf" srcId="{59C8BAE0-A80E-B94C-9CF8-451D4C19E679}" destId="{F420D24D-88BB-E24E-8C73-B5BD7EB1B68E}" srcOrd="0" destOrd="0" presId="urn:microsoft.com/office/officeart/2005/8/layout/process1"/>
    <dgm:cxn modelId="{A55D7F69-6438-AF43-B4A1-4AA8C74A1BE3}" type="presOf" srcId="{28522EB5-5C96-5E4B-892E-B3166FF9618C}" destId="{8CBF4A10-4E89-854D-87CF-11CCB2354100}" srcOrd="1" destOrd="0" presId="urn:microsoft.com/office/officeart/2005/8/layout/process1"/>
    <dgm:cxn modelId="{04536F7C-1D94-3C42-81A3-2B726AC7C8B2}" type="presOf" srcId="{7AD21375-F2A4-834D-9C8D-AE035B0E7964}" destId="{C77448B7-0B63-3246-ADFC-9A601A3842F9}" srcOrd="0" destOrd="0" presId="urn:microsoft.com/office/officeart/2005/8/layout/process1"/>
    <dgm:cxn modelId="{F9287281-4B9D-A64F-A762-3A39D6D2B609}" srcId="{4A37AC95-CE44-6344-AC0B-36A07BFB54BB}" destId="{59C8BAE0-A80E-B94C-9CF8-451D4C19E679}" srcOrd="1" destOrd="0" parTransId="{D601E637-AE47-D74C-8CD5-CDB7F868D114}" sibTransId="{28522EB5-5C96-5E4B-892E-B3166FF9618C}"/>
    <dgm:cxn modelId="{F9F850C2-850F-4E4B-8203-A260554082CB}" type="presOf" srcId="{28522EB5-5C96-5E4B-892E-B3166FF9618C}" destId="{D6D5787A-11FA-F04F-9E4A-C40D6FC6FB66}" srcOrd="0" destOrd="0" presId="urn:microsoft.com/office/officeart/2005/8/layout/process1"/>
    <dgm:cxn modelId="{B9E5EDC3-83A6-0342-9F1D-EC274A6BC03C}" type="presOf" srcId="{7DD3787B-EBA1-9845-A554-E70781C51ACF}" destId="{5D1BDD1B-11A6-D34F-8E84-1F6BA0C5CFF9}" srcOrd="0" destOrd="0" presId="urn:microsoft.com/office/officeart/2005/8/layout/process1"/>
    <dgm:cxn modelId="{A4B166E5-31EB-A949-A851-B4D21C43981E}" type="presOf" srcId="{1C8639D0-24F9-5B4D-901F-2FA3D1ED8967}" destId="{1C266890-AEDE-914F-8499-CE0DFD7E43CF}" srcOrd="0" destOrd="0" presId="urn:microsoft.com/office/officeart/2005/8/layout/process1"/>
    <dgm:cxn modelId="{2AD7ABD6-865E-A24F-95EF-A2F94B7BBE8D}" type="presParOf" srcId="{7D2F836B-DDB8-1340-A1DB-843FA49E570B}" destId="{5D1BDD1B-11A6-D34F-8E84-1F6BA0C5CFF9}" srcOrd="0" destOrd="0" presId="urn:microsoft.com/office/officeart/2005/8/layout/process1"/>
    <dgm:cxn modelId="{CE7608DF-6687-AD40-8935-212CBAE5015A}" type="presParOf" srcId="{7D2F836B-DDB8-1340-A1DB-843FA49E570B}" destId="{1C266890-AEDE-914F-8499-CE0DFD7E43CF}" srcOrd="1" destOrd="0" presId="urn:microsoft.com/office/officeart/2005/8/layout/process1"/>
    <dgm:cxn modelId="{59E161E7-A085-394B-92ED-2FA633B10F2B}" type="presParOf" srcId="{1C266890-AEDE-914F-8499-CE0DFD7E43CF}" destId="{20E19621-B4EE-624F-ACB1-606EC01B3613}" srcOrd="0" destOrd="0" presId="urn:microsoft.com/office/officeart/2005/8/layout/process1"/>
    <dgm:cxn modelId="{7B051BD1-05A3-9642-873F-37E0C47EEA58}" type="presParOf" srcId="{7D2F836B-DDB8-1340-A1DB-843FA49E570B}" destId="{F420D24D-88BB-E24E-8C73-B5BD7EB1B68E}" srcOrd="2" destOrd="0" presId="urn:microsoft.com/office/officeart/2005/8/layout/process1"/>
    <dgm:cxn modelId="{6D8474D2-A5B2-7B4A-AD2D-E749D8DED9DD}" type="presParOf" srcId="{7D2F836B-DDB8-1340-A1DB-843FA49E570B}" destId="{D6D5787A-11FA-F04F-9E4A-C40D6FC6FB66}" srcOrd="3" destOrd="0" presId="urn:microsoft.com/office/officeart/2005/8/layout/process1"/>
    <dgm:cxn modelId="{E107582C-2285-0B44-B361-D9119CC8E066}" type="presParOf" srcId="{D6D5787A-11FA-F04F-9E4A-C40D6FC6FB66}" destId="{8CBF4A10-4E89-854D-87CF-11CCB2354100}" srcOrd="0" destOrd="0" presId="urn:microsoft.com/office/officeart/2005/8/layout/process1"/>
    <dgm:cxn modelId="{74C21718-CCF1-E04B-9496-66D7AF10CBAD}" type="presParOf" srcId="{7D2F836B-DDB8-1340-A1DB-843FA49E570B}" destId="{C77448B7-0B63-3246-ADFC-9A601A3842F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1BDD1B-11A6-D34F-8E84-1F6BA0C5CFF9}">
      <dsp:nvSpPr>
        <dsp:cNvPr id="0" name=""/>
        <dsp:cNvSpPr/>
      </dsp:nvSpPr>
      <dsp:spPr>
        <a:xfrm>
          <a:off x="10715" y="1518046"/>
          <a:ext cx="3202781" cy="19216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Read FPA from token</a:t>
          </a:r>
        </a:p>
      </dsp:txBody>
      <dsp:txXfrm>
        <a:off x="66999" y="1574330"/>
        <a:ext cx="3090213" cy="1809100"/>
      </dsp:txXfrm>
    </dsp:sp>
    <dsp:sp modelId="{1C266890-AEDE-914F-8499-CE0DFD7E43CF}">
      <dsp:nvSpPr>
        <dsp:cNvPr id="0" name=""/>
        <dsp:cNvSpPr/>
      </dsp:nvSpPr>
      <dsp:spPr>
        <a:xfrm>
          <a:off x="3533775" y="2081736"/>
          <a:ext cx="678989" cy="7942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3533775" y="2240594"/>
        <a:ext cx="475292" cy="476573"/>
      </dsp:txXfrm>
    </dsp:sp>
    <dsp:sp modelId="{F420D24D-88BB-E24E-8C73-B5BD7EB1B68E}">
      <dsp:nvSpPr>
        <dsp:cNvPr id="0" name=""/>
        <dsp:cNvSpPr/>
      </dsp:nvSpPr>
      <dsp:spPr>
        <a:xfrm>
          <a:off x="4494609" y="1518046"/>
          <a:ext cx="3202781" cy="19216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Get patient ID by FPA</a:t>
          </a:r>
        </a:p>
      </dsp:txBody>
      <dsp:txXfrm>
        <a:off x="4550893" y="1574330"/>
        <a:ext cx="3090213" cy="1809100"/>
      </dsp:txXfrm>
    </dsp:sp>
    <dsp:sp modelId="{D6D5787A-11FA-F04F-9E4A-C40D6FC6FB66}">
      <dsp:nvSpPr>
        <dsp:cNvPr id="0" name=""/>
        <dsp:cNvSpPr/>
      </dsp:nvSpPr>
      <dsp:spPr>
        <a:xfrm>
          <a:off x="8017668" y="2081736"/>
          <a:ext cx="678989" cy="7942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/>
        </a:p>
      </dsp:txBody>
      <dsp:txXfrm>
        <a:off x="8017668" y="2240594"/>
        <a:ext cx="475292" cy="476573"/>
      </dsp:txXfrm>
    </dsp:sp>
    <dsp:sp modelId="{C77448B7-0B63-3246-ADFC-9A601A3842F9}">
      <dsp:nvSpPr>
        <dsp:cNvPr id="0" name=""/>
        <dsp:cNvSpPr/>
      </dsp:nvSpPr>
      <dsp:spPr>
        <a:xfrm>
          <a:off x="8978503" y="1518046"/>
          <a:ext cx="3202781" cy="19216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Get Procedures by patient ID</a:t>
          </a:r>
        </a:p>
      </dsp:txBody>
      <dsp:txXfrm>
        <a:off x="9034787" y="1574330"/>
        <a:ext cx="3090213" cy="1809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96F313-06C9-5244-9AB9-F388FD1006F7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88EC5-BE4F-C948-8214-01ED7D832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86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TITLE SLIDE:  Right-click image to replace.  </a:t>
            </a:r>
          </a:p>
          <a:p>
            <a:r>
              <a:rPr lang="en-US"/>
              <a:t>**Slide not built in master slides due to the ability to swap out images.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34" charset="-128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FFD62D3-BB65-47B7-B482-3500296D899C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3508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Pagelets enable dynamic layouts and content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D62D3-BB65-47B7-B482-3500296D89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328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Pagelets also enable the ability for content to be developed, deployed, hosted and embedded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FD62D3-BB65-47B7-B482-3500296D89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806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E88EC5-BE4F-C948-8214-01ED7D8320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81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9867848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9421018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/Blue - 1c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219F15-0143-7041-9959-14E4352220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39" y="1"/>
            <a:ext cx="12189711" cy="701675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>
                <a:solidFill>
                  <a:schemeClr val="accent3"/>
                </a:solidFill>
                <a:ea typeface="Arial"/>
                <a:sym typeface="Arial"/>
              </a:rPr>
              <a:t>Title goes here (less than 6/7 words)</a:t>
            </a:r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C1C0813-A3A3-8340-9DAD-81B57FE9F7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" y="914400"/>
            <a:ext cx="11846706" cy="4119156"/>
          </a:xfrm>
          <a:prstGeom prst="rect">
            <a:avLst/>
          </a:prstGeom>
        </p:spPr>
        <p:txBody>
          <a:bodyPr vert="horz" lIns="365760" tIns="45720" rIns="91440" bIns="45720" rtlCol="0">
            <a:normAutofit/>
          </a:bodyPr>
          <a:lstStyle>
            <a:lvl1pPr marL="182880" indent="-182880">
              <a:lnSpc>
                <a:spcPct val="100000"/>
              </a:lnSpc>
              <a:buClr>
                <a:schemeClr val="bg2"/>
              </a:buClr>
              <a:buSzPct val="110000"/>
              <a:buFont typeface="Arial" panose="020B0604020202020204" pitchFamily="34" charset="0"/>
              <a:buChar char="•"/>
              <a:defRPr sz="1800" b="0" i="0" baseline="0"/>
            </a:lvl1pPr>
            <a:lvl2pPr marL="365760" indent="-182880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SzPct val="110000"/>
              <a:buFont typeface="Arial" panose="020B0604020202020204" pitchFamily="34" charset="0"/>
              <a:buChar char="•"/>
              <a:defRPr sz="2000"/>
            </a:lvl2pPr>
            <a:lvl3pPr marL="548640" indent="-182880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SzPct val="110000"/>
              <a:buFont typeface="Arial" panose="020B0604020202020204" pitchFamily="34" charset="0"/>
              <a:buChar char="•"/>
              <a:defRPr sz="1800"/>
            </a:lvl3pPr>
            <a:lvl4pPr marL="731520" indent="-182880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SzPct val="110000"/>
              <a:buFont typeface="Arial" panose="020B0604020202020204" pitchFamily="34" charset="0"/>
              <a:buChar char="•"/>
              <a:defRPr sz="1600"/>
            </a:lvl4pPr>
            <a:lvl5pPr marL="914400" indent="-182880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SzPct val="110000"/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edit Master text styles 24pt</a:t>
            </a:r>
          </a:p>
          <a:p>
            <a:pPr lvl="1"/>
            <a:r>
              <a:rPr lang="en-US" dirty="0"/>
              <a:t>Second level 20pt</a:t>
            </a:r>
          </a:p>
          <a:p>
            <a:pPr lvl="2"/>
            <a:r>
              <a:rPr lang="en-US" dirty="0"/>
              <a:t>Third level 18pt</a:t>
            </a:r>
          </a:p>
          <a:p>
            <a:pPr lvl="3"/>
            <a:r>
              <a:rPr lang="en-US" dirty="0"/>
              <a:t>Fourth level 16pt</a:t>
            </a:r>
          </a:p>
          <a:p>
            <a:pPr lvl="4"/>
            <a:r>
              <a:rPr lang="en-US" dirty="0"/>
              <a:t>Fifth level 16pt</a:t>
            </a:r>
          </a:p>
        </p:txBody>
      </p:sp>
    </p:spTree>
    <p:extLst>
      <p:ext uri="{BB962C8B-B14F-4D97-AF65-F5344CB8AC3E}">
        <p14:creationId xmlns:p14="http://schemas.microsoft.com/office/powerpoint/2010/main" val="1143632785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/Blu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219F15-0143-7041-9959-14E4352220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>
                <a:solidFill>
                  <a:schemeClr val="accent3"/>
                </a:solidFill>
                <a:ea typeface="Arial"/>
                <a:sym typeface="Arial"/>
              </a:rPr>
              <a:t>Title goes here (less than 6/7 words)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760391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7B895-6880-974D-8D7D-BB79B2AAB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BFAFB-3058-9046-8D1D-7255FF7CB22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D8FF5-C2B8-1B4D-BD2C-1ECD7F59B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57855-8537-F541-9BFA-8797894A6A3A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2D77B-5ACD-5043-94EA-086AB0004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FB6218-234D-D448-83CA-1A66FEB0A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369C8-1EF9-EA4F-9C90-FE8B427445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00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White/Blu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219F15-0143-7041-9959-14E4352220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>
                <a:solidFill>
                  <a:schemeClr val="accent3"/>
                </a:solidFill>
                <a:ea typeface="Arial"/>
                <a:sym typeface="Arial"/>
              </a:rPr>
              <a:t>Title goes here (less than 6/7 words)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69816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White/Blu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219F15-0143-7041-9959-14E4352220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>
                <a:solidFill>
                  <a:schemeClr val="accent3"/>
                </a:solidFill>
                <a:ea typeface="Arial"/>
                <a:sym typeface="Arial"/>
              </a:rPr>
              <a:t>Title goes here (less than 6/7 words)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030106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White/Blu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219F15-0143-7041-9959-14E4352220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>
                <a:solidFill>
                  <a:schemeClr val="accent3"/>
                </a:solidFill>
                <a:ea typeface="Arial"/>
                <a:sym typeface="Arial"/>
              </a:rPr>
              <a:t>Title goes here (less than 6/7 words)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157461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281883" y="6641870"/>
            <a:ext cx="1210791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© Cerner Corporation. All rights reserved.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8374" y="6613765"/>
            <a:ext cx="4204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39B9A8E6-500A-494F-8511-CB834C088D51}" type="slidenum">
              <a:rPr lang="en-US" sz="1000" b="0" smtClean="0">
                <a:solidFill>
                  <a:schemeClr val="bg2">
                    <a:lumMod val="75000"/>
                  </a:schemeClr>
                </a:solidFill>
              </a:rPr>
              <a:t>‹#›</a:t>
            </a:fld>
            <a:endParaRPr lang="en-US" sz="1000" b="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851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08C17D-3D5B-A64D-A775-280793494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" y="909638"/>
            <a:ext cx="12192000" cy="4957763"/>
          </a:xfrm>
          <a:prstGeom prst="rect">
            <a:avLst/>
          </a:prstGeom>
        </p:spPr>
        <p:txBody>
          <a:bodyPr vert="horz" lIns="365760" tIns="0" rIns="914400" bIns="45720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3"/>
            <a:r>
              <a:rPr lang="en-US"/>
              <a:t>Second level</a:t>
            </a:r>
          </a:p>
          <a:p>
            <a:pPr lvl="4"/>
            <a:r>
              <a:rPr lang="en-US"/>
              <a:t>Third level</a:t>
            </a:r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10D1C428-3925-DF49-BE02-9D4B59374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7" y="1"/>
            <a:ext cx="12189711" cy="701675"/>
          </a:xfrm>
          <a:prstGeom prst="rect">
            <a:avLst/>
          </a:prstGeom>
        </p:spPr>
        <p:txBody>
          <a:bodyPr vert="horz" lIns="365760" tIns="365760" rIns="91440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8D8836-68A1-D34E-AAAB-A19A6028E575}"/>
              </a:ext>
            </a:extLst>
          </p:cNvPr>
          <p:cNvSpPr txBox="1"/>
          <p:nvPr userDrawn="1"/>
        </p:nvSpPr>
        <p:spPr>
          <a:xfrm>
            <a:off x="379511" y="6629400"/>
            <a:ext cx="1170497" cy="769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500" b="0">
                <a:solidFill>
                  <a:schemeClr val="accent3"/>
                </a:solidFill>
              </a:rPr>
              <a:t>© Cerner Corporation. 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E28754-8702-2F4F-9E1F-D198D78E53A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726" y="-91834"/>
            <a:ext cx="12320389" cy="696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618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ransition spd="slow">
    <p:fade/>
  </p:transition>
  <p:hf hdr="0" ftr="0" dt="0"/>
  <p:txStyles>
    <p:titleStyle>
      <a:lvl1pPr algn="l" defTabSz="1218354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None/>
        <a:defRPr lang="en-GB" sz="3600" b="1" i="0" kern="1200" baseline="0" dirty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1218354" rtl="0" eaLnBrk="1" latinLnBrk="0" hangingPunct="1">
        <a:lnSpc>
          <a:spcPct val="90000"/>
        </a:lnSpc>
        <a:spcBef>
          <a:spcPts val="1333"/>
        </a:spcBef>
        <a:buClr>
          <a:schemeClr val="accent1"/>
        </a:buClr>
        <a:buSzPct val="110000"/>
        <a:buFont typeface="Arial" panose="020B0604020202020204" pitchFamily="34" charset="0"/>
        <a:buNone/>
        <a:defRPr sz="2400" b="1" i="0" kern="1200" baseline="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1pPr>
      <a:lvl2pPr marL="0" indent="-182880" algn="l" defTabSz="1218354" rtl="0" eaLnBrk="1" latinLnBrk="0" hangingPunct="1">
        <a:lnSpc>
          <a:spcPct val="90000"/>
        </a:lnSpc>
        <a:spcBef>
          <a:spcPts val="667"/>
        </a:spcBef>
        <a:buClr>
          <a:schemeClr val="accent1"/>
        </a:buClr>
        <a:buSzPct val="110000"/>
        <a:buFont typeface="Arial" panose="020B0604020202020204" pitchFamily="34" charset="0"/>
        <a:buChar char="•"/>
        <a:defRPr sz="2500" b="0" i="0" kern="120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2pPr>
      <a:lvl3pPr marL="182880" indent="-182880" algn="l" defTabSz="1218354" rtl="0" eaLnBrk="1" latinLnBrk="0" hangingPunct="1">
        <a:lnSpc>
          <a:spcPct val="90000"/>
        </a:lnSpc>
        <a:spcBef>
          <a:spcPts val="0"/>
        </a:spcBef>
        <a:buClr>
          <a:schemeClr val="accent1"/>
        </a:buClr>
        <a:buSzPct val="110000"/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3pPr>
      <a:lvl4pPr marL="457200" indent="-309563" algn="l" defTabSz="1218354" rtl="0" eaLnBrk="1" latinLnBrk="0" hangingPunct="1">
        <a:lnSpc>
          <a:spcPct val="90000"/>
        </a:lnSpc>
        <a:spcBef>
          <a:spcPts val="667"/>
        </a:spcBef>
        <a:buClr>
          <a:schemeClr val="bg2"/>
        </a:buClr>
        <a:buSzPct val="110000"/>
        <a:buFont typeface="Arial" panose="020B0604020202020204" pitchFamily="34" charset="0"/>
        <a:buChar char="•"/>
        <a:tabLst/>
        <a:defRPr sz="2400" b="0" i="0" kern="1200" baseline="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4pPr>
      <a:lvl5pPr marL="800100" indent="-309563" algn="l" defTabSz="1218354" rtl="0" eaLnBrk="1" latinLnBrk="0" hangingPunct="1">
        <a:lnSpc>
          <a:spcPct val="90000"/>
        </a:lnSpc>
        <a:spcBef>
          <a:spcPts val="667"/>
        </a:spcBef>
        <a:buClr>
          <a:schemeClr val="accent2"/>
        </a:buClr>
        <a:buSzPct val="110000"/>
        <a:buFont typeface="Arial" panose="020B0604020202020204" pitchFamily="34" charset="0"/>
        <a:buChar char="•"/>
        <a:tabLst/>
        <a:defRPr sz="2400" b="0" i="0" kern="120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5pPr>
      <a:lvl6pPr marL="3350450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959634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568806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5177977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164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354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7527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6708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5870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5035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4214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3388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08C17D-3D5B-A64D-A775-280793494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" y="909638"/>
            <a:ext cx="12192000" cy="4957763"/>
          </a:xfrm>
          <a:prstGeom prst="rect">
            <a:avLst/>
          </a:prstGeom>
        </p:spPr>
        <p:txBody>
          <a:bodyPr vert="horz" lIns="365760" tIns="0" rIns="914400" bIns="45720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3"/>
            <a:r>
              <a:rPr lang="en-US"/>
              <a:t>Second level</a:t>
            </a:r>
          </a:p>
          <a:p>
            <a:pPr lvl="4"/>
            <a:r>
              <a:rPr lang="en-US"/>
              <a:t>Third level</a:t>
            </a:r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10D1C428-3925-DF49-BE02-9D4B59374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7" y="1"/>
            <a:ext cx="12189711" cy="701675"/>
          </a:xfrm>
          <a:prstGeom prst="rect">
            <a:avLst/>
          </a:prstGeom>
        </p:spPr>
        <p:txBody>
          <a:bodyPr vert="horz" lIns="365760" tIns="365760" rIns="91440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8D8836-68A1-D34E-AAAB-A19A6028E575}"/>
              </a:ext>
            </a:extLst>
          </p:cNvPr>
          <p:cNvSpPr txBox="1"/>
          <p:nvPr userDrawn="1"/>
        </p:nvSpPr>
        <p:spPr>
          <a:xfrm>
            <a:off x="379511" y="6629400"/>
            <a:ext cx="1170497" cy="769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500" b="0">
                <a:solidFill>
                  <a:schemeClr val="accent3"/>
                </a:solidFill>
              </a:rPr>
              <a:t>© Cerner Corporation. 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E28754-8702-2F4F-9E1F-D198D78E53A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4726" y="-91834"/>
            <a:ext cx="12320389" cy="696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961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ransition spd="slow">
    <p:fade/>
  </p:transition>
  <p:hf hdr="0" ftr="0" dt="0"/>
  <p:txStyles>
    <p:titleStyle>
      <a:lvl1pPr algn="l" defTabSz="1218354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None/>
        <a:defRPr lang="en-GB" sz="3600" b="1" i="0" kern="1200" baseline="0" dirty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1218354" rtl="0" eaLnBrk="1" latinLnBrk="0" hangingPunct="1">
        <a:lnSpc>
          <a:spcPct val="90000"/>
        </a:lnSpc>
        <a:spcBef>
          <a:spcPts val="1333"/>
        </a:spcBef>
        <a:buClr>
          <a:schemeClr val="accent1"/>
        </a:buClr>
        <a:buSzPct val="110000"/>
        <a:buFont typeface="Arial" panose="020B0604020202020204" pitchFamily="34" charset="0"/>
        <a:buNone/>
        <a:defRPr sz="2400" b="1" i="0" kern="1200" baseline="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1pPr>
      <a:lvl2pPr marL="0" indent="-182880" algn="l" defTabSz="1218354" rtl="0" eaLnBrk="1" latinLnBrk="0" hangingPunct="1">
        <a:lnSpc>
          <a:spcPct val="90000"/>
        </a:lnSpc>
        <a:spcBef>
          <a:spcPts val="667"/>
        </a:spcBef>
        <a:buClr>
          <a:schemeClr val="accent1"/>
        </a:buClr>
        <a:buSzPct val="110000"/>
        <a:buFont typeface="Arial" panose="020B0604020202020204" pitchFamily="34" charset="0"/>
        <a:buChar char="•"/>
        <a:defRPr sz="2500" b="0" i="0" kern="120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2pPr>
      <a:lvl3pPr marL="182880" indent="-182880" algn="l" defTabSz="1218354" rtl="0" eaLnBrk="1" latinLnBrk="0" hangingPunct="1">
        <a:lnSpc>
          <a:spcPct val="90000"/>
        </a:lnSpc>
        <a:spcBef>
          <a:spcPts val="0"/>
        </a:spcBef>
        <a:buClr>
          <a:schemeClr val="accent1"/>
        </a:buClr>
        <a:buSzPct val="110000"/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3pPr>
      <a:lvl4pPr marL="457200" indent="-309563" algn="l" defTabSz="1218354" rtl="0" eaLnBrk="1" latinLnBrk="0" hangingPunct="1">
        <a:lnSpc>
          <a:spcPct val="90000"/>
        </a:lnSpc>
        <a:spcBef>
          <a:spcPts val="667"/>
        </a:spcBef>
        <a:buClr>
          <a:schemeClr val="bg2"/>
        </a:buClr>
        <a:buSzPct val="110000"/>
        <a:buFont typeface="Arial" panose="020B0604020202020204" pitchFamily="34" charset="0"/>
        <a:buChar char="•"/>
        <a:tabLst/>
        <a:defRPr sz="2400" b="0" i="0" kern="1200" baseline="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4pPr>
      <a:lvl5pPr marL="800100" indent="-309563" algn="l" defTabSz="1218354" rtl="0" eaLnBrk="1" latinLnBrk="0" hangingPunct="1">
        <a:lnSpc>
          <a:spcPct val="90000"/>
        </a:lnSpc>
        <a:spcBef>
          <a:spcPts val="667"/>
        </a:spcBef>
        <a:buClr>
          <a:schemeClr val="accent2"/>
        </a:buClr>
        <a:buSzPct val="110000"/>
        <a:buFont typeface="Arial" panose="020B0604020202020204" pitchFamily="34" charset="0"/>
        <a:buChar char="•"/>
        <a:tabLst/>
        <a:defRPr sz="2400" b="0" i="0" kern="120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5pPr>
      <a:lvl6pPr marL="3350450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959634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568806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5177977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164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354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7527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6708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5870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5035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4214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3388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3452C3F-19ED-C14F-A53C-1CCF080AD305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6337801"/>
            <a:ext cx="12191999" cy="520199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08C17D-3D5B-A64D-A775-280793494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1" y="909638"/>
            <a:ext cx="12192000" cy="4957763"/>
          </a:xfrm>
          <a:prstGeom prst="rect">
            <a:avLst/>
          </a:prstGeom>
        </p:spPr>
        <p:txBody>
          <a:bodyPr vert="horz" lIns="365760" tIns="0" rIns="914400" bIns="45720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3"/>
            <a:r>
              <a:rPr lang="en-US"/>
              <a:t>Second level</a:t>
            </a:r>
          </a:p>
          <a:p>
            <a:pPr lvl="4"/>
            <a:r>
              <a:rPr lang="en-US"/>
              <a:t>Third level</a:t>
            </a:r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10D1C428-3925-DF49-BE02-9D4B59374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7" y="1"/>
            <a:ext cx="12189711" cy="701675"/>
          </a:xfrm>
          <a:prstGeom prst="rect">
            <a:avLst/>
          </a:prstGeom>
        </p:spPr>
        <p:txBody>
          <a:bodyPr vert="horz" lIns="365760" tIns="365760" rIns="914400" bIns="45720" rtlCol="0" anchor="ctr">
            <a:noAutofit/>
          </a:bodyPr>
          <a:lstStyle/>
          <a:p>
            <a:r>
              <a:rPr lang="en-US">
                <a:solidFill>
                  <a:schemeClr val="accent3"/>
                </a:solidFill>
                <a:ea typeface="Arial"/>
                <a:sym typeface="Arial"/>
              </a:rPr>
              <a:t>Title goes here (less than 6/7 words)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1C3E29-EDDD-9E44-9EED-7EFA4E457836}"/>
              </a:ext>
            </a:extLst>
          </p:cNvPr>
          <p:cNvSpPr txBox="1"/>
          <p:nvPr userDrawn="1"/>
        </p:nvSpPr>
        <p:spPr>
          <a:xfrm>
            <a:off x="379511" y="6629401"/>
            <a:ext cx="1348477" cy="9233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00" b="0">
                <a:solidFill>
                  <a:schemeClr val="bg1"/>
                </a:solidFill>
              </a:rPr>
              <a:t>© Cerner </a:t>
            </a:r>
            <a:r>
              <a:rPr lang="en-US" sz="500" b="0">
                <a:solidFill>
                  <a:schemeClr val="bg1"/>
                </a:solidFill>
              </a:rPr>
              <a:t>Corporation</a:t>
            </a:r>
            <a:r>
              <a:rPr lang="en-US" sz="600" b="0">
                <a:solidFill>
                  <a:schemeClr val="bg1"/>
                </a:solidFill>
              </a:rPr>
              <a:t>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985077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8" r:id="rId3"/>
    <p:sldLayoutId id="2147483667" r:id="rId4"/>
    <p:sldLayoutId id="2147483681" r:id="rId5"/>
    <p:sldLayoutId id="2147483694" r:id="rId6"/>
    <p:sldLayoutId id="2147483695" r:id="rId7"/>
  </p:sldLayoutIdLst>
  <p:transition spd="slow">
    <p:fade/>
  </p:transition>
  <p:hf hdr="0" ftr="0" dt="0"/>
  <p:txStyles>
    <p:titleStyle>
      <a:lvl1pPr algn="l" defTabSz="1218354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None/>
        <a:defRPr lang="en-GB" sz="3600" b="1" i="0" kern="1200" baseline="0" dirty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1218354" rtl="0" eaLnBrk="1" latinLnBrk="0" hangingPunct="1">
        <a:lnSpc>
          <a:spcPct val="90000"/>
        </a:lnSpc>
        <a:spcBef>
          <a:spcPts val="1333"/>
        </a:spcBef>
        <a:buClr>
          <a:schemeClr val="accent1"/>
        </a:buClr>
        <a:buSzPct val="110000"/>
        <a:buFont typeface="Arial" panose="020B0604020202020204" pitchFamily="34" charset="0"/>
        <a:buNone/>
        <a:defRPr sz="2400" b="1" i="0" kern="1200" baseline="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1pPr>
      <a:lvl2pPr marL="0" indent="-182880" algn="l" defTabSz="1218354" rtl="0" eaLnBrk="1" latinLnBrk="0" hangingPunct="1">
        <a:lnSpc>
          <a:spcPct val="90000"/>
        </a:lnSpc>
        <a:spcBef>
          <a:spcPts val="667"/>
        </a:spcBef>
        <a:buClr>
          <a:schemeClr val="accent1"/>
        </a:buClr>
        <a:buSzPct val="110000"/>
        <a:buFont typeface="Arial" panose="020B0604020202020204" pitchFamily="34" charset="0"/>
        <a:buChar char="•"/>
        <a:defRPr sz="2500" b="0" i="0" kern="120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2pPr>
      <a:lvl3pPr marL="182880" indent="-182880" algn="l" defTabSz="1218354" rtl="0" eaLnBrk="1" latinLnBrk="0" hangingPunct="1">
        <a:lnSpc>
          <a:spcPct val="90000"/>
        </a:lnSpc>
        <a:spcBef>
          <a:spcPts val="0"/>
        </a:spcBef>
        <a:buClr>
          <a:schemeClr val="accent1"/>
        </a:buClr>
        <a:buSzPct val="110000"/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3pPr>
      <a:lvl4pPr marL="457200" indent="-309563" algn="l" defTabSz="1218354" rtl="0" eaLnBrk="1" latinLnBrk="0" hangingPunct="1">
        <a:lnSpc>
          <a:spcPct val="90000"/>
        </a:lnSpc>
        <a:spcBef>
          <a:spcPts val="667"/>
        </a:spcBef>
        <a:buClr>
          <a:schemeClr val="bg2"/>
        </a:buClr>
        <a:buSzPct val="110000"/>
        <a:buFont typeface="Arial" panose="020B0604020202020204" pitchFamily="34" charset="0"/>
        <a:buChar char="•"/>
        <a:tabLst/>
        <a:defRPr sz="2400" b="0" i="0" kern="1200" baseline="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4pPr>
      <a:lvl5pPr marL="800100" indent="-309563" algn="l" defTabSz="1218354" rtl="0" eaLnBrk="1" latinLnBrk="0" hangingPunct="1">
        <a:lnSpc>
          <a:spcPct val="90000"/>
        </a:lnSpc>
        <a:spcBef>
          <a:spcPts val="667"/>
        </a:spcBef>
        <a:buClr>
          <a:schemeClr val="accent2"/>
        </a:buClr>
        <a:buSzPct val="110000"/>
        <a:buFont typeface="Arial" panose="020B0604020202020204" pitchFamily="34" charset="0"/>
        <a:buChar char="•"/>
        <a:tabLst/>
        <a:defRPr sz="2400" b="0" i="0" kern="1200">
          <a:solidFill>
            <a:schemeClr val="tx1"/>
          </a:solidFill>
          <a:latin typeface="+mn-lt"/>
          <a:ea typeface="+mn-ea"/>
          <a:cs typeface="Arial Narrow" panose="020B0604020202020204" pitchFamily="34" charset="0"/>
        </a:defRPr>
      </a:lvl5pPr>
      <a:lvl6pPr marL="3350450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959634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568806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5177977" indent="-304581" algn="l" defTabSz="1218354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164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354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7527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6708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5870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5035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4214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3388" algn="l" defTabSz="121835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healthelife.healtheintent.com/healthelife_sdk.j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jwt.io/#libraries-io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authorization.cerner.com/jwk" TargetMode="Externa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chc-setup" TargetMode="Externa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8398077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Start: Web app skeleton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Pagelets are just web apps that are embedded in Cerner's portal.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Similarities to SMART apps.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You can build a pagelet from scratch, or modify existing apps to be pagelets.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876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</a:t>
            </a:r>
            <a:r>
              <a:rPr lang="en-US" i="1" dirty="0" err="1"/>
              <a:t>Pageletize</a:t>
            </a:r>
            <a:r>
              <a:rPr lang="en-US" i="1" dirty="0"/>
              <a:t> </a:t>
            </a:r>
            <a:r>
              <a:rPr lang="en-US" dirty="0"/>
              <a:t>your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/>
              <a:t>Include our SDK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Authorize using the BCS Token</a:t>
            </a:r>
          </a:p>
          <a:p>
            <a:pPr marL="0" indent="0">
              <a:buNone/>
            </a:pPr>
            <a:endParaRPr lang="en-US" b="0" dirty="0"/>
          </a:p>
          <a:p>
            <a:pPr marL="0" indent="0">
              <a:buNone/>
            </a:pPr>
            <a:r>
              <a:rPr lang="en-US" b="0" dirty="0"/>
              <a:t>🎉 Now it will show up in the portal! 🎉</a:t>
            </a:r>
          </a:p>
          <a:p>
            <a:pPr marL="0" indent="0">
              <a:buNone/>
            </a:pPr>
            <a:endParaRPr lang="en-US" b="0" dirty="0"/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Protect against clickjacking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Support a wide range of viewport widths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Use the SDK's API – as needed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Look up user information</a:t>
            </a:r>
          </a:p>
          <a:p>
            <a:pPr marL="514350" indent="-514350">
              <a:buFont typeface="+mj-lt"/>
              <a:buAutoNum type="arabicPeriod" startAt="3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929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</a:t>
            </a:r>
            <a:r>
              <a:rPr lang="en-US" i="1" dirty="0" err="1"/>
              <a:t>Pageletize</a:t>
            </a:r>
            <a:r>
              <a:rPr lang="en-US" i="1" dirty="0"/>
              <a:t> </a:t>
            </a:r>
            <a:r>
              <a:rPr lang="en-US" dirty="0"/>
              <a:t>your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/>
              <a:t>Include our SDK 👈👈👈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Authorize using the BCS Token</a:t>
            </a:r>
          </a:p>
          <a:p>
            <a:pPr marL="0" indent="0">
              <a:buNone/>
            </a:pPr>
            <a:endParaRPr lang="en-US" b="0" dirty="0"/>
          </a:p>
          <a:p>
            <a:pPr marL="0" indent="0">
              <a:buNone/>
            </a:pPr>
            <a:r>
              <a:rPr lang="en-US" b="0" dirty="0"/>
              <a:t>🎉 Now it will show up in the portal! 🎉</a:t>
            </a:r>
          </a:p>
          <a:p>
            <a:pPr marL="0" indent="0">
              <a:buNone/>
            </a:pPr>
            <a:endParaRPr lang="en-US" b="0" dirty="0"/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Protect against clickjacking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Support a wide range of viewport widths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Use the SDK's API – as needed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Look up user information</a:t>
            </a:r>
          </a:p>
        </p:txBody>
      </p:sp>
    </p:spTree>
    <p:extLst>
      <p:ext uri="{BB962C8B-B14F-4D97-AF65-F5344CB8AC3E}">
        <p14:creationId xmlns:p14="http://schemas.microsoft.com/office/powerpoint/2010/main" val="1925795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52238-4AEF-D745-9F99-0F366F31E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Include our SDK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23F6B-8291-5643-85C6-D5B5B4B7D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&lt;!-- in your markup -- &gt;</a:t>
            </a:r>
          </a:p>
          <a:p>
            <a:pPr marL="0" indent="0">
              <a:buNone/>
            </a:pPr>
            <a:r>
              <a:rPr lang="en-US" sz="1800" b="0" dirty="0">
                <a:latin typeface="Andale Mono" panose="020B0509000000000004" pitchFamily="49" charset="0"/>
              </a:rPr>
              <a:t>&lt;script </a:t>
            </a:r>
            <a:r>
              <a:rPr lang="en-US" sz="1800" b="0" dirty="0" err="1">
                <a:latin typeface="Andale Mono" panose="020B0509000000000004" pitchFamily="49" charset="0"/>
              </a:rPr>
              <a:t>src</a:t>
            </a:r>
            <a:r>
              <a:rPr lang="en-US" sz="1800" b="0" dirty="0">
                <a:latin typeface="Andale Mono" panose="020B0509000000000004" pitchFamily="49" charset="0"/>
              </a:rPr>
              <a:t>=</a:t>
            </a:r>
            <a:r>
              <a:rPr lang="en-US" sz="1800" b="0" dirty="0">
                <a:latin typeface="Andale Mono" panose="020B0509000000000004" pitchFamily="49" charset="0"/>
                <a:hlinkClick r:id="rId3"/>
              </a:rPr>
              <a:t>https://healthelife.healtheintent.com/healthelife_sdk.js</a:t>
            </a:r>
            <a:r>
              <a:rPr lang="en-US" sz="1800" b="0" dirty="0">
                <a:latin typeface="Andale Mono" panose="020B05090000000000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987889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In templates/</a:t>
            </a:r>
            <a:r>
              <a:rPr lang="en-US" b="0" dirty="0" err="1"/>
              <a:t>procedures.html</a:t>
            </a:r>
            <a:r>
              <a:rPr lang="en-US" b="0" dirty="0"/>
              <a:t>, add the SDK script tag. </a:t>
            </a:r>
          </a:p>
          <a:p>
            <a:endParaRPr lang="en-US" b="0" dirty="0"/>
          </a:p>
          <a:p>
            <a:r>
              <a:rPr lang="en-US" sz="1800" b="0" dirty="0">
                <a:latin typeface="Andale Mono" panose="020B0509000000000004" pitchFamily="49" charset="0"/>
              </a:rPr>
              <a:t>&lt;script type="text/</a:t>
            </a:r>
            <a:r>
              <a:rPr lang="en-US" sz="1800" b="0" dirty="0" err="1">
                <a:latin typeface="Andale Mono" panose="020B0509000000000004" pitchFamily="49" charset="0"/>
              </a:rPr>
              <a:t>javascript</a:t>
            </a:r>
            <a:r>
              <a:rPr lang="en-US" sz="1800" b="0" dirty="0">
                <a:latin typeface="Andale Mono" panose="020B0509000000000004" pitchFamily="49" charset="0"/>
              </a:rPr>
              <a:t>" </a:t>
            </a:r>
            <a:r>
              <a:rPr lang="en-US" sz="1800" b="0" dirty="0" err="1">
                <a:latin typeface="Andale Mono" panose="020B0509000000000004" pitchFamily="49" charset="0"/>
              </a:rPr>
              <a:t>src</a:t>
            </a:r>
            <a:r>
              <a:rPr lang="en-US" sz="1800" b="0" dirty="0">
                <a:latin typeface="Andale Mono" panose="020B0509000000000004" pitchFamily="49" charset="0"/>
              </a:rPr>
              <a:t>="https://</a:t>
            </a:r>
            <a:r>
              <a:rPr lang="en-US" sz="1800" b="0" dirty="0" err="1">
                <a:latin typeface="Andale Mono" panose="020B0509000000000004" pitchFamily="49" charset="0"/>
              </a:rPr>
              <a:t>healthelife.healtheintent.com</a:t>
            </a:r>
            <a:r>
              <a:rPr lang="en-US" sz="1800" b="0" dirty="0">
                <a:latin typeface="Andale Mono" panose="020B0509000000000004" pitchFamily="49" charset="0"/>
              </a:rPr>
              <a:t>/</a:t>
            </a:r>
            <a:r>
              <a:rPr lang="en-US" sz="1800" b="0" dirty="0" err="1">
                <a:latin typeface="Andale Mono" panose="020B0509000000000004" pitchFamily="49" charset="0"/>
              </a:rPr>
              <a:t>healthelife_sdk.js</a:t>
            </a:r>
            <a:r>
              <a:rPr lang="en-US" sz="1800" b="0" dirty="0">
                <a:latin typeface="Andale Mono" panose="020B0509000000000004" pitchFamily="49" charset="0"/>
              </a:rPr>
              <a:t>"&gt;&lt;/script&gt;</a:t>
            </a: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265564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</a:t>
            </a:r>
            <a:r>
              <a:rPr lang="en-US" i="1" dirty="0" err="1"/>
              <a:t>Pageletize</a:t>
            </a:r>
            <a:r>
              <a:rPr lang="en-US" i="1" dirty="0"/>
              <a:t> </a:t>
            </a:r>
            <a:r>
              <a:rPr lang="en-US" dirty="0"/>
              <a:t>your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/>
              <a:t>Include our SDK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Authorize using the BCS Token 👈👈👈</a:t>
            </a:r>
          </a:p>
          <a:p>
            <a:endParaRPr lang="en-US" b="0" dirty="0"/>
          </a:p>
          <a:p>
            <a:r>
              <a:rPr lang="en-US" b="0" dirty="0"/>
              <a:t>🎉 Now it will show up in the portal! 🎉</a:t>
            </a:r>
          </a:p>
          <a:p>
            <a:endParaRPr lang="en-US" b="0" dirty="0"/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Protect against clickjacking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Support a wide range of viewport widths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Use the SDK's API – as needed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Look up user information</a:t>
            </a:r>
          </a:p>
        </p:txBody>
      </p:sp>
    </p:spTree>
    <p:extLst>
      <p:ext uri="{BB962C8B-B14F-4D97-AF65-F5344CB8AC3E}">
        <p14:creationId xmlns:p14="http://schemas.microsoft.com/office/powerpoint/2010/main" val="409591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Authorize using the BCS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/>
              <a:t>Note: Just use a library for this! </a:t>
            </a:r>
            <a:r>
              <a:rPr lang="en-US" b="0" dirty="0">
                <a:hlinkClick r:id="rId2"/>
              </a:rPr>
              <a:t>https://jwt.io/#libraries-io</a:t>
            </a:r>
            <a:r>
              <a:rPr lang="en-US" b="0" dirty="0"/>
              <a:t> </a:t>
            </a:r>
          </a:p>
          <a:p>
            <a:pPr marL="0" indent="0">
              <a:buNone/>
            </a:pPr>
            <a:endParaRPr lang="en-US" b="0" dirty="0"/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Decode from base64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Validate signature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Verify claims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687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authorizing who 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You are authorizing Cerner's portal to embed your app.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You are authorizing the user to see your content.</a:t>
            </a:r>
          </a:p>
        </p:txBody>
      </p:sp>
    </p:spTree>
    <p:extLst>
      <p:ext uri="{BB962C8B-B14F-4D97-AF65-F5344CB8AC3E}">
        <p14:creationId xmlns:p14="http://schemas.microsoft.com/office/powerpoint/2010/main" val="36035699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BCS Token is a query parameter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dirty="0">
                <a:latin typeface="Andale Mono" panose="020B0509000000000004" pitchFamily="49" charset="0"/>
              </a:rPr>
              <a:t>?</a:t>
            </a:r>
            <a:r>
              <a:rPr lang="en-US" b="0" dirty="0" err="1">
                <a:latin typeface="Andale Mono" panose="020B0509000000000004" pitchFamily="49" charset="0"/>
              </a:rPr>
              <a:t>bcs_token</a:t>
            </a:r>
            <a:r>
              <a:rPr lang="en-US" b="0" dirty="0">
                <a:latin typeface="Andale Mono" panose="020B0509000000000004" pitchFamily="49" charset="0"/>
              </a:rPr>
              <a:t>=</a:t>
            </a:r>
          </a:p>
          <a:p>
            <a:r>
              <a:rPr lang="en-US" b="0" dirty="0">
                <a:latin typeface="Andale Mono" panose="020B0509000000000004" pitchFamily="49" charset="0"/>
              </a:rPr>
              <a:t>eyJraWQiOiIyMDE5LTEwLTA3VDIxOjM0OjMxLjAyMC5lYyIsInR5cCI6IkpXVCIsImFsZyI6IkVTMjU2In0.eyJzdWIiOiJ1cm46Y2VybmVyOmlkZW50aXR5LWZlZGVyYXRpb246cmVhbG06NDlmMTc2NTktODkxYy00MmM5LWFlMjYtZDZhZTc4MjZmNjJkOnByaW5jaXBhbDp0dzVFUDhVRDh3VSIsImF1ZCI6Imh0dHBzOlwvXC9iYXNld2VzdGhlYWx0aC5wYXRpZW50cG9ydGFsLmhlYWx0aGVpbnRlbnQuY29tIiwiaXNzIjoiaHR0cHM6XC9cL2NoYzIwMTktcGFnZWxldGNsYXNzLnBhdGllbnRwb3J0YWwudXMuaGVhbHRoZWludGVudC5jb20iLCJleHAiOjE1NzA1MDExMjIsImlhdCI6MTU3MDUwMDUyMiwic2lkIjoiZmEwMDk4MzQtNGZmMi00NDBjLWE5ZjgtMmMwOTFkMDYxYTNhIn0.SyAaTQKMBo-I-5-3dZ8n7-1kdiVia4dNzEh_ydXhPTzjkUWlVyIfoXuzVZ3av71NgiYI8gxdGkCIx4-hToyVXA</a:t>
            </a:r>
          </a:p>
        </p:txBody>
      </p:sp>
    </p:spTree>
    <p:extLst>
      <p:ext uri="{BB962C8B-B14F-4D97-AF65-F5344CB8AC3E}">
        <p14:creationId xmlns:p14="http://schemas.microsoft.com/office/powerpoint/2010/main" val="2460851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 of a decoded BCS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0" dirty="0"/>
              <a:t>&lt;Header&gt;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&lt;Claims&gt;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&lt;Signature&gt;</a:t>
            </a:r>
          </a:p>
        </p:txBody>
      </p:sp>
    </p:spTree>
    <p:extLst>
      <p:ext uri="{BB962C8B-B14F-4D97-AF65-F5344CB8AC3E}">
        <p14:creationId xmlns:p14="http://schemas.microsoft.com/office/powerpoint/2010/main" val="1732940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4E82385F-AE08-D74D-B1B1-DD7C090F80E6}"/>
              </a:ext>
            </a:extLst>
          </p:cNvPr>
          <p:cNvSpPr txBox="1">
            <a:spLocks/>
          </p:cNvSpPr>
          <p:nvPr/>
        </p:nvSpPr>
        <p:spPr>
          <a:xfrm>
            <a:off x="-515770" y="4854652"/>
            <a:ext cx="12150928" cy="491937"/>
          </a:xfrm>
          <a:prstGeom prst="rect">
            <a:avLst/>
          </a:prstGeom>
        </p:spPr>
        <p:txBody>
          <a:bodyPr lIns="914400" tIns="0" rIns="914400" bIns="0" anchor="ctr" anchorCtr="0"/>
          <a:lstStyle>
            <a:lvl1pPr marL="0" indent="0" algn="ctr" defTabSz="1218354" rtl="0" eaLnBrk="1" latinLnBrk="0" hangingPunct="1">
              <a:lnSpc>
                <a:spcPct val="85000"/>
              </a:lnSpc>
              <a:spcBef>
                <a:spcPts val="1333"/>
              </a:spcBef>
              <a:buClr>
                <a:schemeClr val="accent1"/>
              </a:buClr>
              <a:buSzPct val="110000"/>
              <a:buFont typeface="Arial" panose="020B0604020202020204" pitchFamily="34" charset="0"/>
              <a:buNone/>
              <a:defRPr lang="en-GB" sz="2000" b="0" i="1" kern="1200" baseline="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  <a:lvl2pPr marL="0" indent="-182880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500" b="0" i="0" kern="1200">
                <a:solidFill>
                  <a:schemeClr val="tx1"/>
                </a:solidFill>
                <a:latin typeface="+mn-lt"/>
                <a:ea typeface="+mn-ea"/>
                <a:cs typeface="Arial Narrow" panose="020B0604020202020204" pitchFamily="34" charset="0"/>
              </a:defRPr>
            </a:lvl2pPr>
            <a:lvl3pPr marL="182880" indent="-182880" algn="l" defTabSz="1218354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Arial Narrow" panose="020B0604020202020204" pitchFamily="34" charset="0"/>
              </a:defRPr>
            </a:lvl3pPr>
            <a:lvl4pPr marL="457200" indent="-309563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Clr>
                <a:schemeClr val="bg2"/>
              </a:buClr>
              <a:buSzPct val="110000"/>
              <a:buFont typeface="Arial" panose="020B0604020202020204" pitchFamily="34" charset="0"/>
              <a:buChar char="•"/>
              <a:tabLst/>
              <a:defRPr sz="2400" b="0" i="0" kern="1200" baseline="0">
                <a:solidFill>
                  <a:schemeClr val="tx1"/>
                </a:solidFill>
                <a:latin typeface="+mn-lt"/>
                <a:ea typeface="+mn-ea"/>
                <a:cs typeface="Arial Narrow" panose="020B0604020202020204" pitchFamily="34" charset="0"/>
              </a:defRPr>
            </a:lvl4pPr>
            <a:lvl5pPr marL="800100" indent="-309563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Clr>
                <a:schemeClr val="accent2"/>
              </a:buClr>
              <a:buSzPct val="110000"/>
              <a:buFont typeface="Arial" panose="020B0604020202020204" pitchFamily="34" charset="0"/>
              <a:buChar char="•"/>
              <a:tabLst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Arial Narrow" panose="020B0604020202020204" pitchFamily="34" charset="0"/>
              </a:defRPr>
            </a:lvl5pPr>
            <a:lvl6pPr marL="3350450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634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8806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7977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A8E1"/>
              </a:buClr>
            </a:pPr>
            <a:r>
              <a:rPr lang="en-US" dirty="0">
                <a:solidFill>
                  <a:srgbClr val="FFFFFF"/>
                </a:solidFill>
              </a:rPr>
              <a:t>Software Engineer + Product Manager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2CC2CC23-FDAC-4FE2-87C3-360CCB188A84}"/>
              </a:ext>
            </a:extLst>
          </p:cNvPr>
          <p:cNvSpPr txBox="1">
            <a:spLocks/>
          </p:cNvSpPr>
          <p:nvPr/>
        </p:nvSpPr>
        <p:spPr>
          <a:xfrm>
            <a:off x="-533400" y="2590800"/>
            <a:ext cx="10363200" cy="1752600"/>
          </a:xfrm>
          <a:prstGeom prst="rect">
            <a:avLst/>
          </a:prstGeom>
        </p:spPr>
        <p:txBody>
          <a:bodyPr lIns="914400" tIns="0" rIns="914400" bIns="0" anchor="ctr" anchorCtr="0"/>
          <a:lstStyle>
            <a:lvl1pPr marL="0" indent="0" algn="ctr" defTabSz="1218354" rtl="0" eaLnBrk="1" latinLnBrk="0" hangingPunct="1">
              <a:lnSpc>
                <a:spcPct val="85000"/>
              </a:lnSpc>
              <a:spcBef>
                <a:spcPts val="1333"/>
              </a:spcBef>
              <a:buClr>
                <a:schemeClr val="accent1"/>
              </a:buClr>
              <a:buSzPct val="110000"/>
              <a:buFont typeface="Arial" panose="020B0604020202020204" pitchFamily="34" charset="0"/>
              <a:buNone/>
              <a:defRPr lang="en-GB" sz="6000" b="1" i="0" kern="1200" baseline="0" dirty="0">
                <a:solidFill>
                  <a:schemeClr val="lt1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</a:defRPr>
            </a:lvl1pPr>
            <a:lvl2pPr marL="0" indent="-182880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500" b="0" i="0" kern="1200">
                <a:solidFill>
                  <a:schemeClr val="tx1"/>
                </a:solidFill>
                <a:latin typeface="+mn-lt"/>
                <a:ea typeface="+mn-ea"/>
                <a:cs typeface="Arial Narrow" panose="020B0604020202020204" pitchFamily="34" charset="0"/>
              </a:defRPr>
            </a:lvl2pPr>
            <a:lvl3pPr marL="182880" indent="-182880" algn="l" defTabSz="1218354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Arial Narrow" panose="020B0604020202020204" pitchFamily="34" charset="0"/>
              </a:defRPr>
            </a:lvl3pPr>
            <a:lvl4pPr marL="457200" indent="-309563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Clr>
                <a:schemeClr val="bg2"/>
              </a:buClr>
              <a:buSzPct val="110000"/>
              <a:buFont typeface="Arial" panose="020B0604020202020204" pitchFamily="34" charset="0"/>
              <a:buChar char="•"/>
              <a:tabLst/>
              <a:defRPr sz="2400" b="0" i="0" kern="1200" baseline="0">
                <a:solidFill>
                  <a:schemeClr val="tx1"/>
                </a:solidFill>
                <a:latin typeface="+mn-lt"/>
                <a:ea typeface="+mn-ea"/>
                <a:cs typeface="Arial Narrow" panose="020B0604020202020204" pitchFamily="34" charset="0"/>
              </a:defRPr>
            </a:lvl4pPr>
            <a:lvl5pPr marL="800100" indent="-309563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Clr>
                <a:schemeClr val="accent2"/>
              </a:buClr>
              <a:buSzPct val="110000"/>
              <a:buFont typeface="Arial" panose="020B0604020202020204" pitchFamily="34" charset="0"/>
              <a:buChar char="•"/>
              <a:tabLst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Arial Narrow" panose="020B0604020202020204" pitchFamily="34" charset="0"/>
              </a:defRPr>
            </a:lvl5pPr>
            <a:lvl6pPr marL="3350450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634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8806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7977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A8E1"/>
              </a:buClr>
            </a:pPr>
            <a:r>
              <a:rPr lang="en-US" sz="4800" dirty="0"/>
              <a:t>Building Pagelets with HealtheIntent and Portal APIs</a:t>
            </a:r>
            <a:endParaRPr lang="en-US" sz="4800" dirty="0">
              <a:solidFill>
                <a:srgbClr val="FFFFFF"/>
              </a:solidFill>
            </a:endParaRPr>
          </a:p>
        </p:txBody>
      </p:sp>
      <p:sp>
        <p:nvSpPr>
          <p:cNvPr id="10" name="Text Placeholder 22">
            <a:extLst>
              <a:ext uri="{FF2B5EF4-FFF2-40B4-BE49-F238E27FC236}">
                <a16:creationId xmlns:a16="http://schemas.microsoft.com/office/drawing/2014/main" id="{39DF6C79-3848-4D6B-B208-3D2E99D2A5F1}"/>
              </a:ext>
            </a:extLst>
          </p:cNvPr>
          <p:cNvSpPr txBox="1">
            <a:spLocks/>
          </p:cNvSpPr>
          <p:nvPr/>
        </p:nvSpPr>
        <p:spPr>
          <a:xfrm>
            <a:off x="-515768" y="4505287"/>
            <a:ext cx="12188825" cy="406832"/>
          </a:xfrm>
          <a:prstGeom prst="rect">
            <a:avLst/>
          </a:prstGeom>
        </p:spPr>
        <p:txBody>
          <a:bodyPr lIns="914400" tIns="0" rIns="914400" bIns="0" anchor="ctr" anchorCtr="0"/>
          <a:lstStyle>
            <a:lvl1pPr marL="0" indent="0" algn="ctr" defTabSz="1218354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700"/>
              <a:buFont typeface="Arial"/>
              <a:buNone/>
              <a:defRPr sz="20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ctr" defTabSz="1218354" rtl="0" eaLnBrk="1" latinLnBrk="0" hangingPunct="1">
              <a:lnSpc>
                <a:spcPct val="90000"/>
              </a:lnSpc>
              <a:spcBef>
                <a:spcPts val="667"/>
              </a:spcBef>
              <a:buClr>
                <a:schemeClr val="accent1"/>
              </a:buClr>
              <a:buSzPct val="110000"/>
              <a:buFont typeface="Arial" panose="020B0604020202020204" pitchFamily="34" charset="0"/>
              <a:buNone/>
              <a:defRPr sz="1800" b="0" i="1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82880" indent="-182880" algn="l" defTabSz="1218354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Arial Narrow" panose="020B0604020202020204" pitchFamily="34" charset="0"/>
              </a:defRPr>
            </a:lvl3pPr>
            <a:lvl4pPr marL="457200" indent="-309563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Clr>
                <a:schemeClr val="bg2"/>
              </a:buClr>
              <a:buSzPct val="110000"/>
              <a:buFont typeface="Arial" panose="020B0604020202020204" pitchFamily="34" charset="0"/>
              <a:buChar char="•"/>
              <a:tabLst/>
              <a:defRPr sz="2400" b="0" i="0" kern="1200" baseline="0">
                <a:solidFill>
                  <a:schemeClr val="tx1"/>
                </a:solidFill>
                <a:latin typeface="+mn-lt"/>
                <a:ea typeface="+mn-ea"/>
                <a:cs typeface="Arial Narrow" panose="020B0604020202020204" pitchFamily="34" charset="0"/>
              </a:defRPr>
            </a:lvl4pPr>
            <a:lvl5pPr marL="800100" indent="-309563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Clr>
                <a:schemeClr val="accent2"/>
              </a:buClr>
              <a:buSzPct val="110000"/>
              <a:buFont typeface="Arial" panose="020B0604020202020204" pitchFamily="34" charset="0"/>
              <a:buChar char="•"/>
              <a:tabLst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Arial Narrow" panose="020B0604020202020204" pitchFamily="34" charset="0"/>
              </a:defRPr>
            </a:lvl5pPr>
            <a:lvl6pPr marL="3350450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59634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68806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77977" indent="-304581" algn="l" defTabSz="1218354" rtl="0" eaLnBrk="1" latinLnBrk="0" hangingPunct="1">
              <a:lnSpc>
                <a:spcPct val="90000"/>
              </a:lnSpc>
              <a:spcBef>
                <a:spcPts val="667"/>
              </a:spcBef>
              <a:buFont typeface="Arial" panose="020B0604020202020204" pitchFamily="34" charset="0"/>
              <a:buChar char="•"/>
              <a:defRPr sz="23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>
                <a:solidFill>
                  <a:srgbClr val="FFFFFF"/>
                </a:solidFill>
                <a:ea typeface="Arial"/>
                <a:sym typeface="Arial"/>
              </a:rPr>
              <a:t>Elliott Hoffman</a:t>
            </a:r>
          </a:p>
        </p:txBody>
      </p:sp>
    </p:spTree>
    <p:extLst>
      <p:ext uri="{BB962C8B-B14F-4D97-AF65-F5344CB8AC3E}">
        <p14:creationId xmlns:p14="http://schemas.microsoft.com/office/powerpoint/2010/main" val="2955001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{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"kid": "</a:t>
            </a:r>
            <a:r>
              <a:rPr lang="en-US" b="0" dirty="0">
                <a:highlight>
                  <a:srgbClr val="FFFF00"/>
                </a:highlight>
                <a:latin typeface="Andale Mono" panose="020B0509000000000004" pitchFamily="49" charset="0"/>
              </a:rPr>
              <a:t>2019-10-07T21:34:31.020.ec</a:t>
            </a:r>
            <a:r>
              <a:rPr lang="en-US" b="0" dirty="0">
                <a:latin typeface="Andale Mono" panose="020B0509000000000004" pitchFamily="49" charset="0"/>
              </a:rPr>
              <a:t>",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</a:t>
            </a:r>
            <a:r>
              <a:rPr lang="en-US" b="0" dirty="0" err="1">
                <a:latin typeface="Andale Mono" panose="020B0509000000000004" pitchFamily="49" charset="0"/>
              </a:rPr>
              <a:t>typ</a:t>
            </a:r>
            <a:r>
              <a:rPr lang="en-US" b="0" dirty="0">
                <a:latin typeface="Andale Mono" panose="020B0509000000000004" pitchFamily="49" charset="0"/>
              </a:rPr>
              <a:t>": "JWT",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</a:t>
            </a:r>
            <a:r>
              <a:rPr lang="en-US" b="0" dirty="0" err="1">
                <a:latin typeface="Andale Mono" panose="020B0509000000000004" pitchFamily="49" charset="0"/>
              </a:rPr>
              <a:t>alg</a:t>
            </a:r>
            <a:r>
              <a:rPr lang="en-US" b="0" dirty="0">
                <a:latin typeface="Andale Mono" panose="020B0509000000000004" pitchFamily="49" charset="0"/>
              </a:rPr>
              <a:t>": "ES256"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65757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public 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{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</a:t>
            </a:r>
            <a:r>
              <a:rPr lang="en-US" b="0" dirty="0" err="1">
                <a:latin typeface="Andale Mono" panose="020B0509000000000004" pitchFamily="49" charset="0"/>
              </a:rPr>
              <a:t>kty</a:t>
            </a:r>
            <a:r>
              <a:rPr lang="en-US" b="0" dirty="0">
                <a:latin typeface="Andale Mono" panose="020B0509000000000004" pitchFamily="49" charset="0"/>
              </a:rPr>
              <a:t>": "EC",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</a:t>
            </a:r>
            <a:r>
              <a:rPr lang="en-US" b="0" dirty="0" err="1">
                <a:latin typeface="Andale Mono" panose="020B0509000000000004" pitchFamily="49" charset="0"/>
              </a:rPr>
              <a:t>crv</a:t>
            </a:r>
            <a:r>
              <a:rPr lang="en-US" b="0" dirty="0">
                <a:latin typeface="Andale Mono" panose="020B0509000000000004" pitchFamily="49" charset="0"/>
              </a:rPr>
              <a:t>": "P-256",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"kid": "</a:t>
            </a:r>
            <a:r>
              <a:rPr lang="en-US" b="0" dirty="0">
                <a:highlight>
                  <a:srgbClr val="FFFF00"/>
                </a:highlight>
                <a:latin typeface="Andale Mono" panose="020B0509000000000004" pitchFamily="49" charset="0"/>
              </a:rPr>
              <a:t>2019-10-07T21:34:31.020.ec</a:t>
            </a:r>
            <a:r>
              <a:rPr lang="en-US" b="0" dirty="0">
                <a:latin typeface="Andale Mono" panose="020B0509000000000004" pitchFamily="49" charset="0"/>
              </a:rPr>
              <a:t>",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"x": "&lt;random&gt;",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"y": "&lt;random&gt;"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}</a:t>
            </a:r>
          </a:p>
          <a:p>
            <a:pPr marL="0" indent="0">
              <a:buNone/>
            </a:pPr>
            <a:endParaRPr lang="en-US" b="0" dirty="0"/>
          </a:p>
          <a:p>
            <a:pPr marL="0" indent="0">
              <a:buNone/>
            </a:pPr>
            <a:r>
              <a:rPr lang="en-US" b="0" dirty="0"/>
              <a:t>Keyset at </a:t>
            </a:r>
            <a:r>
              <a:rPr lang="en-US" b="0" dirty="0">
                <a:hlinkClick r:id="rId2"/>
              </a:rPr>
              <a:t>https://authorization.cerner.com/jwk</a:t>
            </a:r>
            <a:r>
              <a:rPr lang="en-US" b="0" dirty="0"/>
              <a:t> </a:t>
            </a:r>
          </a:p>
          <a:p>
            <a:pPr marL="0" indent="0">
              <a:buNone/>
            </a:pPr>
            <a:endParaRPr lang="en-US" b="0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4905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Signature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SyAaTQKMBo-I-5-3dZ8n7-1kdiVia4dNzEh_ydXhPTzjkUWlVyIfoXuzVZ3av71NgiYI8gxdGkCIx4-hToyVXA</a:t>
            </a:r>
          </a:p>
          <a:p>
            <a:pPr marL="0" indent="0">
              <a:buNone/>
            </a:pPr>
            <a:endParaRPr lang="en-US" b="0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8882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Validate Signature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/>
              <a:t>👍 on the signature means BCS Token not tampered with.</a:t>
            </a:r>
          </a:p>
        </p:txBody>
      </p:sp>
    </p:spTree>
    <p:extLst>
      <p:ext uri="{BB962C8B-B14F-4D97-AF65-F5344CB8AC3E}">
        <p14:creationId xmlns:p14="http://schemas.microsoft.com/office/powerpoint/2010/main" val="11775032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 claims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/>
              <a:t>In effect?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Issuer?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Audience?</a:t>
            </a:r>
          </a:p>
          <a:p>
            <a:pPr marL="514350" indent="-514350">
              <a:buFont typeface="+mj-lt"/>
              <a:buAutoNum type="arabicPeriod"/>
            </a:pPr>
            <a:endParaRPr lang="en-US" b="0" dirty="0"/>
          </a:p>
          <a:p>
            <a:pPr marL="514350" indent="-514350">
              <a:buFont typeface="+mj-lt"/>
              <a:buAutoNum type="arabicPeriod"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9115105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effect?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{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…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"exp": 1570501122, // Should be the future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</a:t>
            </a:r>
            <a:r>
              <a:rPr lang="en-US" b="0" dirty="0" err="1">
                <a:latin typeface="Andale Mono" panose="020B0509000000000004" pitchFamily="49" charset="0"/>
              </a:rPr>
              <a:t>iat</a:t>
            </a:r>
            <a:r>
              <a:rPr lang="en-US" b="0" dirty="0">
                <a:latin typeface="Andale Mono" panose="020B0509000000000004" pitchFamily="49" charset="0"/>
              </a:rPr>
              <a:t>": 1570500522, // Should be the past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…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03463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Issuer?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{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…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</a:t>
            </a:r>
            <a:r>
              <a:rPr lang="en-US" b="0" dirty="0" err="1">
                <a:latin typeface="Andale Mono" panose="020B0509000000000004" pitchFamily="49" charset="0"/>
              </a:rPr>
              <a:t>iss</a:t>
            </a:r>
            <a:r>
              <a:rPr lang="en-US" b="0" dirty="0">
                <a:latin typeface="Andale Mono" panose="020B0509000000000004" pitchFamily="49" charset="0"/>
              </a:rPr>
              <a:t>": &lt;Cerner's portal origin&gt;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…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}</a:t>
            </a:r>
          </a:p>
          <a:p>
            <a:pPr marL="0" indent="0">
              <a:buNone/>
            </a:pPr>
            <a:endParaRPr lang="en-US" b="0" dirty="0">
              <a:latin typeface="Andale Mono" panose="020B0509000000000004" pitchFamily="49" charset="0"/>
            </a:endParaRPr>
          </a:p>
          <a:p>
            <a:pPr marL="0" indent="0">
              <a:buNone/>
            </a:pPr>
            <a:r>
              <a:rPr lang="en-US" b="0" dirty="0"/>
              <a:t>Save the </a:t>
            </a:r>
            <a:r>
              <a:rPr lang="en-US" b="0" i="1" dirty="0" err="1"/>
              <a:t>iss</a:t>
            </a:r>
            <a:r>
              <a:rPr lang="en-US" b="0" dirty="0"/>
              <a:t> claim for later…</a:t>
            </a:r>
          </a:p>
        </p:txBody>
      </p:sp>
    </p:spTree>
    <p:extLst>
      <p:ext uri="{BB962C8B-B14F-4D97-AF65-F5344CB8AC3E}">
        <p14:creationId xmlns:p14="http://schemas.microsoft.com/office/powerpoint/2010/main" val="9388104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Audience?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{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…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"</a:t>
            </a:r>
            <a:r>
              <a:rPr lang="en-US" b="0" dirty="0" err="1">
                <a:latin typeface="Andale Mono" panose="020B0509000000000004" pitchFamily="49" charset="0"/>
              </a:rPr>
              <a:t>aud</a:t>
            </a:r>
            <a:r>
              <a:rPr lang="en-US" b="0" dirty="0">
                <a:latin typeface="Andale Mono" panose="020B0509000000000004" pitchFamily="49" charset="0"/>
              </a:rPr>
              <a:t>": &lt;Your app's origin&gt;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…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862528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Verify claims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/>
              <a:t>Valid signature + verified claims =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You will only be embedded in a trusted place (Cerner's portal)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You can now authorize the user via the </a:t>
            </a:r>
            <a:r>
              <a:rPr lang="en-US" b="0" i="1" dirty="0"/>
              <a:t>sub </a:t>
            </a:r>
            <a:r>
              <a:rPr lang="en-US" b="0" dirty="0"/>
              <a:t>claim</a:t>
            </a:r>
          </a:p>
          <a:p>
            <a:endParaRPr lang="en-US" b="0" dirty="0"/>
          </a:p>
          <a:p>
            <a:pPr marL="0" indent="0">
              <a:buNone/>
            </a:pPr>
            <a:endParaRPr lang="en-US" b="0" dirty="0"/>
          </a:p>
          <a:p>
            <a:pPr marL="0" indent="0">
              <a:buNone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4657653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A3DBD-7F0D-CD44-9E28-0CCC1416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Save the sub claim for later…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45EB6-0E6D-7E4B-9837-08A2E6391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{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  …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  sub: &lt;opaque user ID&gt;,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  …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94594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FACE0-7EB6-A943-9C50-7F570F0B5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12282-C51E-7F4F-A34B-FA8C7E5DD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Follow the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Setup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 section at 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http://bit.ly/chc-setup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… but don't run the demo yet!</a:t>
            </a:r>
          </a:p>
        </p:txBody>
      </p:sp>
    </p:spTree>
    <p:extLst>
      <p:ext uri="{BB962C8B-B14F-4D97-AF65-F5344CB8AC3E}">
        <p14:creationId xmlns:p14="http://schemas.microsoft.com/office/powerpoint/2010/main" val="3245415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In </a:t>
            </a:r>
            <a:r>
              <a:rPr lang="en-US" b="0" dirty="0" err="1"/>
              <a:t>pagelet.py</a:t>
            </a:r>
            <a:r>
              <a:rPr lang="en-US" b="0" dirty="0"/>
              <a:t>, Update the </a:t>
            </a:r>
            <a:r>
              <a:rPr lang="en-US" b="0" dirty="0" err="1"/>
              <a:t>process_token</a:t>
            </a:r>
            <a:r>
              <a:rPr lang="en-US" b="0" dirty="0"/>
              <a:t>() function to get the Cerner keyset.</a:t>
            </a:r>
          </a:p>
          <a:p>
            <a:r>
              <a:rPr lang="en-US" dirty="0"/>
              <a:t>Note</a:t>
            </a:r>
            <a:r>
              <a:rPr lang="en-US" b="0" dirty="0"/>
              <a:t>: Keyset URL is defined as </a:t>
            </a:r>
            <a:r>
              <a:rPr lang="en-US" b="0" dirty="0" err="1"/>
              <a:t>CERNER_JWKS.a</a:t>
            </a:r>
            <a:endParaRPr lang="en-US" b="0" dirty="0"/>
          </a:p>
          <a:p>
            <a:endParaRPr lang="en-US" b="0" dirty="0"/>
          </a:p>
          <a:p>
            <a:r>
              <a:rPr lang="en-US" sz="1800" b="0" dirty="0">
                <a:latin typeface="Andale Mono" panose="020B0509000000000004" pitchFamily="49" charset="0"/>
              </a:rPr>
              <a:t>keyset = </a:t>
            </a:r>
            <a:r>
              <a:rPr lang="en-US" sz="1800" b="0" dirty="0" err="1">
                <a:latin typeface="Andale Mono" panose="020B0509000000000004" pitchFamily="49" charset="0"/>
              </a:rPr>
              <a:t>requests.get</a:t>
            </a:r>
            <a:r>
              <a:rPr lang="en-US" sz="1800" b="0" dirty="0">
                <a:latin typeface="Andale Mono" panose="020B0509000000000004" pitchFamily="49" charset="0"/>
              </a:rPr>
              <a:t>(CERNER_JWKS).json()</a:t>
            </a:r>
          </a:p>
          <a:p>
            <a:endParaRPr lang="en-US" sz="1800" b="0" dirty="0">
              <a:latin typeface="Andale Mono" panose="020B0509000000000004" pitchFamily="49" charset="0"/>
            </a:endParaRP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8342403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Now update the </a:t>
            </a:r>
            <a:r>
              <a:rPr lang="en-US" b="0" dirty="0" err="1"/>
              <a:t>process_token</a:t>
            </a:r>
            <a:r>
              <a:rPr lang="en-US" b="0" dirty="0"/>
              <a:t>() function to validate the signature and verify the claims, then return the output token.</a:t>
            </a:r>
          </a:p>
          <a:p>
            <a:r>
              <a:rPr lang="en-US" dirty="0"/>
              <a:t>Note</a:t>
            </a:r>
            <a:r>
              <a:rPr lang="en-US" b="0" dirty="0"/>
              <a:t>: the desired audience value is defined as MY_ORIGIN, and the desired issuer value is defined as TRUSTED_ORIGIN.</a:t>
            </a:r>
          </a:p>
          <a:p>
            <a:endParaRPr lang="en-US" b="0" dirty="0"/>
          </a:p>
          <a:p>
            <a:r>
              <a:rPr lang="en-US" sz="1800" b="0" dirty="0">
                <a:latin typeface="Andale Mono" panose="020B0509000000000004" pitchFamily="49" charset="0"/>
              </a:rPr>
              <a:t>token = </a:t>
            </a:r>
            <a:r>
              <a:rPr lang="en-US" sz="1800" b="0" dirty="0" err="1">
                <a:latin typeface="Andale Mono" panose="020B0509000000000004" pitchFamily="49" charset="0"/>
              </a:rPr>
              <a:t>jwt.decode</a:t>
            </a:r>
            <a:r>
              <a:rPr lang="en-US" sz="1800" b="0" dirty="0">
                <a:latin typeface="Andale Mono" panose="020B0509000000000004" pitchFamily="49" charset="0"/>
              </a:rPr>
              <a:t>(</a:t>
            </a:r>
            <a:r>
              <a:rPr lang="en-US" sz="1800" b="0" dirty="0" err="1">
                <a:latin typeface="Andale Mono" panose="020B0509000000000004" pitchFamily="49" charset="0"/>
              </a:rPr>
              <a:t>encoded_token</a:t>
            </a:r>
            <a:r>
              <a:rPr lang="en-US" sz="1800" b="0" dirty="0">
                <a:latin typeface="Andale Mono" panose="020B0509000000000004" pitchFamily="49" charset="0"/>
              </a:rPr>
              <a:t>, keyset,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audience=MY_ORIGIN,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issuer=TRUSTED_ORIGIN,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options= {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    '</a:t>
            </a:r>
            <a:r>
              <a:rPr lang="en-US" sz="1800" b="0" dirty="0" err="1">
                <a:latin typeface="Andale Mono" panose="020B0509000000000004" pitchFamily="49" charset="0"/>
              </a:rPr>
              <a:t>verify_iat</a:t>
            </a:r>
            <a:r>
              <a:rPr lang="en-US" sz="1800" b="0" dirty="0">
                <a:latin typeface="Andale Mono" panose="020B0509000000000004" pitchFamily="49" charset="0"/>
              </a:rPr>
              <a:t>': True,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    '</a:t>
            </a:r>
            <a:r>
              <a:rPr lang="en-US" sz="1800" b="0" dirty="0" err="1">
                <a:latin typeface="Andale Mono" panose="020B0509000000000004" pitchFamily="49" charset="0"/>
              </a:rPr>
              <a:t>verify_exp</a:t>
            </a:r>
            <a:r>
              <a:rPr lang="en-US" sz="1800" b="0" dirty="0">
                <a:latin typeface="Andale Mono" panose="020B0509000000000004" pitchFamily="49" charset="0"/>
              </a:rPr>
              <a:t>': True,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}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)</a:t>
            </a: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40655555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for demo purposes</a:t>
            </a:r>
            <a:r>
              <a:rPr lang="en-US" b="0" dirty="0"/>
              <a:t>, update the </a:t>
            </a:r>
            <a:r>
              <a:rPr lang="en-US" b="0" dirty="0" err="1"/>
              <a:t>process_token</a:t>
            </a:r>
            <a:r>
              <a:rPr lang="en-US" b="0" dirty="0"/>
              <a:t>(): hack the output token's sub claim to be DEMO_USER_FPA before returning the token 😜.</a:t>
            </a:r>
          </a:p>
          <a:p>
            <a:r>
              <a:rPr lang="en-US" b="0" dirty="0"/>
              <a:t>Normally you won't do this, but it makes things easier for class.</a:t>
            </a:r>
          </a:p>
          <a:p>
            <a:endParaRPr lang="en-US" b="0" dirty="0"/>
          </a:p>
          <a:p>
            <a:r>
              <a:rPr lang="en-US" sz="1800" b="0" dirty="0">
                <a:latin typeface="Andale Mono" panose="020B0509000000000004" pitchFamily="49" charset="0"/>
              </a:rPr>
              <a:t># Hard code to use the demo user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token['sub'] = DEMO_USER_FPA</a:t>
            </a:r>
          </a:p>
        </p:txBody>
      </p:sp>
    </p:spTree>
    <p:extLst>
      <p:ext uri="{BB962C8B-B14F-4D97-AF65-F5344CB8AC3E}">
        <p14:creationId xmlns:p14="http://schemas.microsoft.com/office/powerpoint/2010/main" val="25399137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Allow embedding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0" dirty="0"/>
              <a:t>Set your response headers from the BCS Token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Set your ACLs using our SDK, from the BCS Token</a:t>
            </a:r>
          </a:p>
        </p:txBody>
      </p:sp>
    </p:spTree>
    <p:extLst>
      <p:ext uri="{BB962C8B-B14F-4D97-AF65-F5344CB8AC3E}">
        <p14:creationId xmlns:p14="http://schemas.microsoft.com/office/powerpoint/2010/main" val="18328382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your response headers from BCS Token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2C5AD557-F103-9142-A2FF-B9CA54F58F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8688213"/>
              </p:ext>
            </p:extLst>
          </p:nvPr>
        </p:nvGraphicFramePr>
        <p:xfrm>
          <a:off x="0" y="909638"/>
          <a:ext cx="12192000" cy="21024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6408">
                  <a:extLst>
                    <a:ext uri="{9D8B030D-6E8A-4147-A177-3AD203B41FA5}">
                      <a16:colId xmlns:a16="http://schemas.microsoft.com/office/drawing/2014/main" val="1558674721"/>
                    </a:ext>
                  </a:extLst>
                </a:gridCol>
                <a:gridCol w="9215592">
                  <a:extLst>
                    <a:ext uri="{9D8B030D-6E8A-4147-A177-3AD203B41FA5}">
                      <a16:colId xmlns:a16="http://schemas.microsoft.com/office/drawing/2014/main" val="33218602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Header</a:t>
                      </a:r>
                    </a:p>
                  </a:txBody>
                  <a:tcPr marL="106017" marR="106017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Value</a:t>
                      </a:r>
                    </a:p>
                  </a:txBody>
                  <a:tcPr marL="106017" marR="106017"/>
                </a:tc>
                <a:extLst>
                  <a:ext uri="{0D108BD9-81ED-4DB2-BD59-A6C34878D82A}">
                    <a16:rowId xmlns:a16="http://schemas.microsoft.com/office/drawing/2014/main" val="2345127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Content-Security-Policy</a:t>
                      </a:r>
                    </a:p>
                  </a:txBody>
                  <a:tcPr marL="106017" marR="106017"/>
                </a:tc>
                <a:tc>
                  <a:txBody>
                    <a:bodyPr/>
                    <a:lstStyle/>
                    <a:p>
                      <a:r>
                        <a:rPr lang="en-US" b="0" i="0" strike="sngStrike" dirty="0">
                          <a:latin typeface="+mn-lt"/>
                        </a:rPr>
                        <a:t>frame-ancestors 'none' </a:t>
                      </a:r>
                      <a:r>
                        <a:rPr lang="en-US" b="0" i="0" strike="noStrike" dirty="0">
                          <a:latin typeface="+mn-lt"/>
                        </a:rPr>
                        <a:t> </a:t>
                      </a:r>
                    </a:p>
                    <a:p>
                      <a:r>
                        <a:rPr lang="en-US" b="0" dirty="0">
                          <a:latin typeface="+mn-lt"/>
                        </a:rPr>
                        <a:t>frame-ancestors &lt;BCS token's </a:t>
                      </a:r>
                      <a:r>
                        <a:rPr lang="en-US" b="0" i="1" dirty="0" err="1">
                          <a:latin typeface="+mn-lt"/>
                        </a:rPr>
                        <a:t>iss</a:t>
                      </a:r>
                      <a:r>
                        <a:rPr lang="en-US" b="0" dirty="0">
                          <a:latin typeface="+mn-lt"/>
                        </a:rPr>
                        <a:t> claim&gt;</a:t>
                      </a:r>
                    </a:p>
                  </a:txBody>
                  <a:tcPr marL="106017" marR="106017"/>
                </a:tc>
                <a:extLst>
                  <a:ext uri="{0D108BD9-81ED-4DB2-BD59-A6C34878D82A}">
                    <a16:rowId xmlns:a16="http://schemas.microsoft.com/office/drawing/2014/main" val="1946934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X-Frame-Options</a:t>
                      </a:r>
                    </a:p>
                  </a:txBody>
                  <a:tcPr marL="106017" marR="106017"/>
                </a:tc>
                <a:tc>
                  <a:txBody>
                    <a:bodyPr/>
                    <a:lstStyle/>
                    <a:p>
                      <a:r>
                        <a:rPr lang="en-US" b="0" i="0" strike="sngStrike" dirty="0" err="1">
                          <a:latin typeface="+mn-lt"/>
                        </a:rPr>
                        <a:t>sameorigin</a:t>
                      </a:r>
                      <a:r>
                        <a:rPr lang="en-US" b="0" i="0" strike="sngStrike" dirty="0">
                          <a:latin typeface="+mn-lt"/>
                        </a:rPr>
                        <a:t> or deny</a:t>
                      </a:r>
                      <a:r>
                        <a:rPr lang="en-US" b="0" i="0" dirty="0">
                          <a:latin typeface="+mn-lt"/>
                        </a:rPr>
                        <a:t> </a:t>
                      </a:r>
                    </a:p>
                    <a:p>
                      <a:r>
                        <a:rPr lang="en-US" b="0" dirty="0">
                          <a:latin typeface="+mn-lt"/>
                        </a:rPr>
                        <a:t>&lt;BCS token's </a:t>
                      </a:r>
                      <a:r>
                        <a:rPr lang="en-US" b="0" i="1" dirty="0" err="1">
                          <a:latin typeface="+mn-lt"/>
                        </a:rPr>
                        <a:t>iss</a:t>
                      </a:r>
                      <a:r>
                        <a:rPr lang="en-US" b="0" dirty="0">
                          <a:latin typeface="+mn-lt"/>
                        </a:rPr>
                        <a:t> claim&gt;</a:t>
                      </a:r>
                    </a:p>
                  </a:txBody>
                  <a:tcPr marL="106017" marR="106017"/>
                </a:tc>
                <a:extLst>
                  <a:ext uri="{0D108BD9-81ED-4DB2-BD59-A6C34878D82A}">
                    <a16:rowId xmlns:a16="http://schemas.microsoft.com/office/drawing/2014/main" val="2408962380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A8AB699-3DF9-AE4E-95BF-8A26D9DE2EC5}"/>
              </a:ext>
            </a:extLst>
          </p:cNvPr>
          <p:cNvSpPr txBox="1"/>
          <p:nvPr/>
        </p:nvSpPr>
        <p:spPr>
          <a:xfrm>
            <a:off x="838200" y="3611562"/>
            <a:ext cx="85016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Note: Might have to set in your proxy server or load balancer.</a:t>
            </a:r>
            <a:endParaRPr lang="en-US" sz="2400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4047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0" dirty="0"/>
              <a:t>In the </a:t>
            </a:r>
            <a:r>
              <a:rPr lang="en-US" b="0" dirty="0" err="1"/>
              <a:t>pagelet.py's</a:t>
            </a:r>
            <a:r>
              <a:rPr lang="en-US" b="0" dirty="0"/>
              <a:t> </a:t>
            </a:r>
            <a:r>
              <a:rPr lang="en-US" b="0" dirty="0" err="1"/>
              <a:t>prevent_clickjacking</a:t>
            </a:r>
            <a:r>
              <a:rPr lang="en-US" b="0" dirty="0"/>
              <a:t>() function, update the response object by setting the CSP and X-Frame-Options headers to allow only the issuer of the BCS Token.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Return the update response</a:t>
            </a:r>
          </a:p>
          <a:p>
            <a:endParaRPr lang="en-US" b="0" dirty="0"/>
          </a:p>
          <a:p>
            <a:r>
              <a:rPr lang="en-US" sz="1800" b="0" dirty="0" err="1">
                <a:latin typeface="Andale Mono" panose="020B0509000000000004" pitchFamily="49" charset="0"/>
              </a:rPr>
              <a:t>response.headers</a:t>
            </a:r>
            <a:r>
              <a:rPr lang="en-US" sz="1800" b="0" dirty="0">
                <a:latin typeface="Andale Mono" panose="020B0509000000000004" pitchFamily="49" charset="0"/>
              </a:rPr>
              <a:t>['Content-Security-Policy'] = </a:t>
            </a:r>
            <a:r>
              <a:rPr lang="en-US" sz="1800" b="0" dirty="0" err="1">
                <a:latin typeface="Andale Mono" panose="020B0509000000000004" pitchFamily="49" charset="0"/>
              </a:rPr>
              <a:t>f"frame</a:t>
            </a:r>
            <a:r>
              <a:rPr lang="en-US" sz="1800" b="0" dirty="0">
                <a:latin typeface="Andale Mono" panose="020B0509000000000004" pitchFamily="49" charset="0"/>
              </a:rPr>
              <a:t>-ancestors {token['</a:t>
            </a:r>
            <a:r>
              <a:rPr lang="en-US" sz="1800" b="0" dirty="0" err="1">
                <a:latin typeface="Andale Mono" panose="020B0509000000000004" pitchFamily="49" charset="0"/>
              </a:rPr>
              <a:t>iss</a:t>
            </a:r>
            <a:r>
              <a:rPr lang="en-US" sz="1800" b="0" dirty="0">
                <a:latin typeface="Andale Mono" panose="020B0509000000000004" pitchFamily="49" charset="0"/>
              </a:rPr>
              <a:t>']};"</a:t>
            </a:r>
          </a:p>
          <a:p>
            <a:r>
              <a:rPr lang="en-US" sz="1800" b="0" dirty="0" err="1">
                <a:latin typeface="Andale Mono" panose="020B0509000000000004" pitchFamily="49" charset="0"/>
              </a:rPr>
              <a:t>response.headers</a:t>
            </a:r>
            <a:r>
              <a:rPr lang="en-US" sz="1800" b="0" dirty="0">
                <a:latin typeface="Andale Mono" panose="020B0509000000000004" pitchFamily="49" charset="0"/>
              </a:rPr>
              <a:t>['X-Frame-Options'] = </a:t>
            </a:r>
            <a:r>
              <a:rPr lang="en-US" sz="1800" b="0" dirty="0" err="1">
                <a:latin typeface="Andale Mono" panose="020B0509000000000004" pitchFamily="49" charset="0"/>
              </a:rPr>
              <a:t>f"allow</a:t>
            </a:r>
            <a:r>
              <a:rPr lang="en-US" sz="1800" b="0" dirty="0">
                <a:latin typeface="Andale Mono" panose="020B0509000000000004" pitchFamily="49" charset="0"/>
              </a:rPr>
              <a:t>-from {token['</a:t>
            </a:r>
            <a:r>
              <a:rPr lang="en-US" sz="1800" b="0" dirty="0" err="1">
                <a:latin typeface="Andale Mono" panose="020B0509000000000004" pitchFamily="49" charset="0"/>
              </a:rPr>
              <a:t>iss</a:t>
            </a:r>
            <a:r>
              <a:rPr lang="en-US" sz="1800" b="0" dirty="0">
                <a:latin typeface="Andale Mono" panose="020B0509000000000004" pitchFamily="49" charset="0"/>
              </a:rPr>
              <a:t>']}"</a:t>
            </a:r>
          </a:p>
          <a:p>
            <a:endParaRPr lang="en-US" sz="1800" b="0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2277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6808-53CB-C549-A2FA-88B3BBDB8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your ACLs using our SDK, from BCS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19029-29AD-4346-A456-4FA3AAE4F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// In your JavaScript on load event: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$</a:t>
            </a:r>
            <a:r>
              <a:rPr lang="en-US" b="0" dirty="0" err="1">
                <a:latin typeface="Andale Mono" panose="020B0509000000000004" pitchFamily="49" charset="0"/>
              </a:rPr>
              <a:t>HL.App.init</a:t>
            </a:r>
            <a:r>
              <a:rPr lang="en-US" b="0" dirty="0">
                <a:latin typeface="Andale Mono" panose="020B0509000000000004" pitchFamily="49" charset="0"/>
              </a:rPr>
              <a:t>({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</a:t>
            </a:r>
            <a:r>
              <a:rPr lang="en-US" b="0" dirty="0" err="1">
                <a:latin typeface="Andale Mono" panose="020B0509000000000004" pitchFamily="49" charset="0"/>
              </a:rPr>
              <a:t>acls</a:t>
            </a:r>
            <a:r>
              <a:rPr lang="en-US" b="0" dirty="0">
                <a:latin typeface="Andale Mono" panose="020B0509000000000004" pitchFamily="49" charset="0"/>
              </a:rPr>
              <a:t>: ["</a:t>
            </a:r>
            <a:r>
              <a:rPr lang="en-US" b="0" dirty="0">
                <a:highlight>
                  <a:srgbClr val="FFFF00"/>
                </a:highlight>
                <a:latin typeface="Andale Mono" panose="020B0509000000000004" pitchFamily="49" charset="0"/>
              </a:rPr>
              <a:t>&lt;BCS Token's </a:t>
            </a:r>
            <a:r>
              <a:rPr lang="en-US" b="0" i="1" dirty="0" err="1">
                <a:highlight>
                  <a:srgbClr val="FFFF00"/>
                </a:highlight>
                <a:latin typeface="Andale Mono" panose="020B0509000000000004" pitchFamily="49" charset="0"/>
              </a:rPr>
              <a:t>iss</a:t>
            </a:r>
            <a:r>
              <a:rPr lang="en-US" b="0" i="1" dirty="0">
                <a:highlight>
                  <a:srgbClr val="FFFF00"/>
                </a:highlight>
                <a:latin typeface="Andale Mono" panose="020B0509000000000004" pitchFamily="49" charset="0"/>
              </a:rPr>
              <a:t> </a:t>
            </a:r>
            <a:r>
              <a:rPr lang="en-US" b="0" dirty="0">
                <a:highlight>
                  <a:srgbClr val="FFFF00"/>
                </a:highlight>
                <a:latin typeface="Andale Mono" panose="020B0509000000000004" pitchFamily="49" charset="0"/>
              </a:rPr>
              <a:t>claim&gt;</a:t>
            </a:r>
            <a:r>
              <a:rPr lang="en-US" b="0" dirty="0">
                <a:latin typeface="Andale Mono" panose="020B0509000000000004" pitchFamily="49" charset="0"/>
              </a:rPr>
              <a:t>"]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});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4150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In procedures(), pass the token's </a:t>
            </a:r>
            <a:r>
              <a:rPr lang="en-US" b="0" dirty="0" err="1"/>
              <a:t>iss</a:t>
            </a:r>
            <a:r>
              <a:rPr lang="en-US" b="0" dirty="0"/>
              <a:t> claim to the view template; adding it as a </a:t>
            </a:r>
            <a:r>
              <a:rPr lang="en-US" b="0" dirty="0" err="1"/>
              <a:t>kwarg</a:t>
            </a:r>
            <a:r>
              <a:rPr lang="en-US" b="0" dirty="0"/>
              <a:t> to the </a:t>
            </a:r>
            <a:r>
              <a:rPr lang="en-US" b="0" dirty="0" err="1"/>
              <a:t>render_template</a:t>
            </a:r>
            <a:r>
              <a:rPr lang="en-US" b="0" dirty="0"/>
              <a:t>() function.</a:t>
            </a:r>
          </a:p>
          <a:p>
            <a:endParaRPr lang="en-US" b="0" dirty="0"/>
          </a:p>
          <a:p>
            <a:r>
              <a:rPr lang="en-US" sz="1800" b="0" dirty="0">
                <a:latin typeface="Andale Mono" panose="020B0509000000000004" pitchFamily="49" charset="0"/>
              </a:rPr>
              <a:t>content = </a:t>
            </a:r>
            <a:r>
              <a:rPr lang="en-US" sz="1800" b="0" dirty="0" err="1">
                <a:latin typeface="Andale Mono" panose="020B0509000000000004" pitchFamily="49" charset="0"/>
              </a:rPr>
              <a:t>render_template</a:t>
            </a:r>
            <a:r>
              <a:rPr lang="en-US" sz="1800" b="0" dirty="0">
                <a:latin typeface="Andale Mono" panose="020B0509000000000004" pitchFamily="49" charset="0"/>
              </a:rPr>
              <a:t>('</a:t>
            </a:r>
            <a:r>
              <a:rPr lang="en-US" sz="1800" b="0" dirty="0" err="1">
                <a:latin typeface="Andale Mono" panose="020B0509000000000004" pitchFamily="49" charset="0"/>
              </a:rPr>
              <a:t>procedures.html</a:t>
            </a:r>
            <a:r>
              <a:rPr lang="en-US" sz="1800" b="0" dirty="0">
                <a:latin typeface="Andale Mono" panose="020B0509000000000004" pitchFamily="49" charset="0"/>
              </a:rPr>
              <a:t>', 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…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</a:t>
            </a:r>
            <a:r>
              <a:rPr lang="en-US" sz="1800" b="0" dirty="0" err="1">
                <a:latin typeface="Andale Mono" panose="020B0509000000000004" pitchFamily="49" charset="0"/>
              </a:rPr>
              <a:t>trusted_origin</a:t>
            </a:r>
            <a:r>
              <a:rPr lang="en-US" sz="1800" b="0" dirty="0">
                <a:latin typeface="Andale Mono" panose="020B0509000000000004" pitchFamily="49" charset="0"/>
              </a:rPr>
              <a:t>=token['</a:t>
            </a:r>
            <a:r>
              <a:rPr lang="en-US" sz="1800" b="0" dirty="0" err="1">
                <a:latin typeface="Andale Mono" panose="020B0509000000000004" pitchFamily="49" charset="0"/>
              </a:rPr>
              <a:t>iss</a:t>
            </a:r>
            <a:r>
              <a:rPr lang="en-US" sz="1800" b="0" dirty="0">
                <a:latin typeface="Andale Mono" panose="020B0509000000000004" pitchFamily="49" charset="0"/>
              </a:rPr>
              <a:t>'],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…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451854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0" dirty="0"/>
              <a:t>In templates/</a:t>
            </a:r>
            <a:r>
              <a:rPr lang="en-US" b="0" dirty="0" err="1"/>
              <a:t>procedures.html</a:t>
            </a:r>
            <a:r>
              <a:rPr lang="en-US" b="0" dirty="0"/>
              <a:t>, add a script tag.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In the script tag, add an event listener for the load event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In the listener's callback, initialize the SDK passing in the ACLs </a:t>
            </a:r>
          </a:p>
          <a:p>
            <a:endParaRPr lang="en-US" b="0" dirty="0"/>
          </a:p>
          <a:p>
            <a:r>
              <a:rPr lang="en-US" sz="1800" b="0" dirty="0">
                <a:latin typeface="Andale Mono" panose="020B0509000000000004" pitchFamily="49" charset="0"/>
              </a:rPr>
              <a:t>&lt;script type="text/</a:t>
            </a:r>
            <a:r>
              <a:rPr lang="en-US" sz="1800" b="0" dirty="0" err="1">
                <a:latin typeface="Andale Mono" panose="020B0509000000000004" pitchFamily="49" charset="0"/>
              </a:rPr>
              <a:t>javascript</a:t>
            </a:r>
            <a:r>
              <a:rPr lang="en-US" sz="1800" b="0" dirty="0">
                <a:latin typeface="Andale Mono" panose="020B0509000000000004" pitchFamily="49" charset="0"/>
              </a:rPr>
              <a:t>"&gt;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</a:t>
            </a:r>
            <a:r>
              <a:rPr lang="en-US" sz="1800" b="0" dirty="0" err="1">
                <a:latin typeface="Andale Mono" panose="020B0509000000000004" pitchFamily="49" charset="0"/>
              </a:rPr>
              <a:t>window.addEventListener</a:t>
            </a:r>
            <a:r>
              <a:rPr lang="en-US" sz="1800" b="0" dirty="0">
                <a:latin typeface="Andale Mono" panose="020B0509000000000004" pitchFamily="49" charset="0"/>
              </a:rPr>
              <a:t>('load', function () {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    $</a:t>
            </a:r>
            <a:r>
              <a:rPr lang="en-US" sz="1800" b="0" dirty="0" err="1">
                <a:latin typeface="Andale Mono" panose="020B0509000000000004" pitchFamily="49" charset="0"/>
              </a:rPr>
              <a:t>HL.App.init</a:t>
            </a:r>
            <a:r>
              <a:rPr lang="en-US" sz="1800" b="0" dirty="0">
                <a:latin typeface="Andale Mono" panose="020B0509000000000004" pitchFamily="49" charset="0"/>
              </a:rPr>
              <a:t>({</a:t>
            </a:r>
            <a:r>
              <a:rPr lang="en-US" sz="1800" b="0" dirty="0" err="1">
                <a:latin typeface="Andale Mono" panose="020B0509000000000004" pitchFamily="49" charset="0"/>
              </a:rPr>
              <a:t>acls</a:t>
            </a:r>
            <a:r>
              <a:rPr lang="en-US" sz="1800" b="0" dirty="0">
                <a:latin typeface="Andale Mono" panose="020B0509000000000004" pitchFamily="49" charset="0"/>
              </a:rPr>
              <a:t>: ["{{</a:t>
            </a:r>
            <a:r>
              <a:rPr lang="en-US" sz="1800" b="0" dirty="0" err="1">
                <a:latin typeface="Andale Mono" panose="020B0509000000000004" pitchFamily="49" charset="0"/>
              </a:rPr>
              <a:t>trusted_origin</a:t>
            </a:r>
            <a:r>
              <a:rPr lang="en-US" sz="1800" b="0" dirty="0">
                <a:latin typeface="Andale Mono" panose="020B0509000000000004" pitchFamily="49" charset="0"/>
              </a:rPr>
              <a:t>}}"]});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});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&lt;/script&gt;</a:t>
            </a:r>
          </a:p>
          <a:p>
            <a:endParaRPr lang="en-US" b="0" dirty="0"/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2087719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1B149-318C-9540-9404-78226B6B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</a:t>
            </a:r>
            <a:r>
              <a:rPr lang="en-US" i="1" dirty="0" err="1"/>
              <a:t>Pageletize</a:t>
            </a:r>
            <a:r>
              <a:rPr lang="en-US" i="1" dirty="0"/>
              <a:t> </a:t>
            </a:r>
            <a:r>
              <a:rPr lang="en-US" dirty="0"/>
              <a:t>your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CD8F7-DB50-A244-80D3-ECC3AF05D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/>
              <a:t>Include our SDK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Authorize using the BCS Token</a:t>
            </a:r>
          </a:p>
          <a:p>
            <a:pPr marL="0" indent="0">
              <a:buNone/>
            </a:pPr>
            <a:endParaRPr lang="en-US" b="0" dirty="0"/>
          </a:p>
          <a:p>
            <a:r>
              <a:rPr lang="en-US" b="0" dirty="0"/>
              <a:t>🎉 Now it will show up in the portal! 🎉 👈👈👈</a:t>
            </a:r>
          </a:p>
          <a:p>
            <a:pPr marL="0" indent="0">
              <a:buNone/>
            </a:pPr>
            <a:endParaRPr lang="en-US" b="0" dirty="0"/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Protect against clickjacking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Support a wide range of viewport widths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Use the SDK's API – as needed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Look up user information</a:t>
            </a:r>
          </a:p>
        </p:txBody>
      </p:sp>
    </p:spTree>
    <p:extLst>
      <p:ext uri="{BB962C8B-B14F-4D97-AF65-F5344CB8AC3E}">
        <p14:creationId xmlns:p14="http://schemas.microsoft.com/office/powerpoint/2010/main" val="2241831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6F3A3-7087-B042-A42C-37D786D47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74664-95F8-7643-A792-63EEAE8AE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3600" b="1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Pagelet Examples</a:t>
            </a:r>
          </a:p>
        </p:txBody>
      </p:sp>
    </p:spTree>
    <p:extLst>
      <p:ext uri="{BB962C8B-B14F-4D97-AF65-F5344CB8AC3E}">
        <p14:creationId xmlns:p14="http://schemas.microsoft.com/office/powerpoint/2010/main" val="639067349"/>
      </p:ext>
    </p:extLst>
  </p:cSld>
  <p:clrMapOvr>
    <a:masterClrMapping/>
  </p:clrMapOvr>
  <p:transition spd="slow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1B149-318C-9540-9404-78226B6B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Interlude – Test it!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CD8F7-DB50-A244-80D3-ECC3AF05D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/>
              <a:t>Follow the Running your own section in the README.</a:t>
            </a:r>
          </a:p>
        </p:txBody>
      </p:sp>
    </p:spTree>
    <p:extLst>
      <p:ext uri="{BB962C8B-B14F-4D97-AF65-F5344CB8AC3E}">
        <p14:creationId xmlns:p14="http://schemas.microsoft.com/office/powerpoint/2010/main" val="8384389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1B149-318C-9540-9404-78226B6B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</a:t>
            </a:r>
            <a:r>
              <a:rPr lang="en-US" i="1" dirty="0" err="1"/>
              <a:t>Pageletize</a:t>
            </a:r>
            <a:r>
              <a:rPr lang="en-US" i="1" dirty="0"/>
              <a:t> </a:t>
            </a:r>
            <a:r>
              <a:rPr lang="en-US" dirty="0"/>
              <a:t>your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CD8F7-DB50-A244-80D3-ECC3AF05D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/>
              <a:t>Include our SDK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Authorize using the BCS Token</a:t>
            </a:r>
          </a:p>
          <a:p>
            <a:pPr marL="0" indent="0">
              <a:buNone/>
            </a:pPr>
            <a:endParaRPr lang="en-US" b="0" dirty="0"/>
          </a:p>
          <a:p>
            <a:pPr marL="0" indent="0">
              <a:buNone/>
            </a:pPr>
            <a:r>
              <a:rPr lang="en-US" b="0" dirty="0"/>
              <a:t>🎉 Now it will show up in the portal! 🎉</a:t>
            </a:r>
          </a:p>
          <a:p>
            <a:pPr marL="0" indent="0">
              <a:buNone/>
            </a:pPr>
            <a:endParaRPr lang="en-US" b="0" dirty="0"/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Protect against clickjacking 👈👈👈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Support a wide range of viewport widths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Use the SDK's API – as needed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Look up user information</a:t>
            </a:r>
          </a:p>
        </p:txBody>
      </p:sp>
    </p:spTree>
    <p:extLst>
      <p:ext uri="{BB962C8B-B14F-4D97-AF65-F5344CB8AC3E}">
        <p14:creationId xmlns:p14="http://schemas.microsoft.com/office/powerpoint/2010/main" val="33631421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6808-53CB-C549-A2FA-88B3BBDB8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 against clickjacking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19029-29AD-4346-A456-4FA3AAE4F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&lt;!-- In your markup --&gt;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&lt;html </a:t>
            </a:r>
            <a:r>
              <a:rPr lang="en-US" b="0" dirty="0">
                <a:highlight>
                  <a:srgbClr val="FFFF00"/>
                </a:highlight>
                <a:latin typeface="Andale Mono" panose="020B0509000000000004" pitchFamily="49" charset="0"/>
              </a:rPr>
              <a:t>hidden</a:t>
            </a:r>
            <a:r>
              <a:rPr lang="en-US" b="0" dirty="0">
                <a:latin typeface="Andale Mono" panose="020B0509000000000004" pitchFamily="49" charset="0"/>
              </a:rPr>
              <a:t> …&gt;</a:t>
            </a:r>
          </a:p>
          <a:p>
            <a:pPr marL="0" indent="0">
              <a:buNone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8606502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6808-53CB-C549-A2FA-88B3BBDB8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 against clickjacking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19029-29AD-4346-A456-4FA3AAE4F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/* In your stylesheet, 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*  protect older browsers 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*/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html[hidden] { 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display: none; 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  visibility: hidden; </a:t>
            </a:r>
          </a:p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232444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B6808-53CB-C549-A2FA-88B3BBDB8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just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19029-29AD-4346-A456-4FA3AAE4F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Users will only see your content when embedded in Cerner's portal!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Slight modification to also display when not embedded, if desired.</a:t>
            </a:r>
          </a:p>
        </p:txBody>
      </p:sp>
    </p:spTree>
    <p:extLst>
      <p:ext uri="{BB962C8B-B14F-4D97-AF65-F5344CB8AC3E}">
        <p14:creationId xmlns:p14="http://schemas.microsoft.com/office/powerpoint/2010/main" val="20111628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In templates/</a:t>
            </a:r>
            <a:r>
              <a:rPr lang="en-US" b="0" dirty="0" err="1"/>
              <a:t>procedures.html</a:t>
            </a:r>
            <a:r>
              <a:rPr lang="en-US" b="0" dirty="0"/>
              <a:t>, add the global hidden attribute to your HTML tag</a:t>
            </a:r>
          </a:p>
          <a:p>
            <a:endParaRPr lang="en-US" b="0" dirty="0"/>
          </a:p>
          <a:p>
            <a:r>
              <a:rPr lang="en-US" sz="1800" b="0" dirty="0">
                <a:latin typeface="Andale Mono" panose="020B0509000000000004" pitchFamily="49" charset="0"/>
              </a:rPr>
              <a:t>&lt;html hidden&gt;</a:t>
            </a:r>
            <a:endParaRPr lang="en-US" b="0" dirty="0"/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6545507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In </a:t>
            </a:r>
            <a:r>
              <a:rPr lang="en-US" b="0" dirty="0" err="1"/>
              <a:t>style.css</a:t>
            </a:r>
            <a:r>
              <a:rPr lang="en-US" b="0" dirty="0"/>
              <a:t>, add a rule for html[hidden] to hide on old browsers: display none and visibility hidden.</a:t>
            </a:r>
          </a:p>
          <a:p>
            <a:endParaRPr lang="en-US" b="0" dirty="0"/>
          </a:p>
          <a:p>
            <a:r>
              <a:rPr lang="en-US" sz="1800" b="0" dirty="0">
                <a:latin typeface="Andale Mono" panose="020B0509000000000004" pitchFamily="49" charset="0"/>
              </a:rPr>
              <a:t>html[hidden] { 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display: none; 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visibility: hidden; 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21315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</a:t>
            </a:r>
            <a:r>
              <a:rPr lang="en-US" i="1" dirty="0" err="1"/>
              <a:t>Pageletize</a:t>
            </a:r>
            <a:r>
              <a:rPr lang="en-US" i="1" dirty="0"/>
              <a:t> </a:t>
            </a:r>
            <a:r>
              <a:rPr lang="en-US" dirty="0"/>
              <a:t>your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/>
              <a:t>Include our SDK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Authorize using the BCS Token</a:t>
            </a:r>
          </a:p>
          <a:p>
            <a:pPr marL="0" indent="0">
              <a:buNone/>
            </a:pPr>
            <a:endParaRPr lang="en-US" b="0" dirty="0"/>
          </a:p>
          <a:p>
            <a:pPr marL="0" indent="0">
              <a:buNone/>
            </a:pPr>
            <a:r>
              <a:rPr lang="en-US" b="0" dirty="0"/>
              <a:t>🎉 Now it will show up in the portal! 🎉</a:t>
            </a:r>
          </a:p>
          <a:p>
            <a:pPr marL="0" indent="0">
              <a:buNone/>
            </a:pPr>
            <a:endParaRPr lang="en-US" b="0" dirty="0"/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Protect against clickjacking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Support a wide range of viewport widths 👈👈👈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Use the SDK's API – as needed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Look up user information</a:t>
            </a:r>
          </a:p>
        </p:txBody>
      </p:sp>
    </p:spTree>
    <p:extLst>
      <p:ext uri="{BB962C8B-B14F-4D97-AF65-F5344CB8AC3E}">
        <p14:creationId xmlns:p14="http://schemas.microsoft.com/office/powerpoint/2010/main" val="156563686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9CFEE-5A97-4145-A68E-94323D9C9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support a wide range of viewports?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5BA5F-3450-AF42-8ADC-E020D8130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Cerner's portal layout can change at runtime based on the user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Layout changes affect pagelet placement and width</a:t>
            </a:r>
          </a:p>
          <a:p>
            <a:r>
              <a:rPr lang="en-US" dirty="0"/>
              <a:t>Therefore</a:t>
            </a:r>
            <a:r>
              <a:rPr lang="en-US" b="0" dirty="0"/>
              <a:t>: Your pagelet should handle different widths to look good in all cases.</a:t>
            </a:r>
          </a:p>
        </p:txBody>
      </p:sp>
    </p:spTree>
    <p:extLst>
      <p:ext uri="{BB962C8B-B14F-4D97-AF65-F5344CB8AC3E}">
        <p14:creationId xmlns:p14="http://schemas.microsoft.com/office/powerpoint/2010/main" val="21696284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9CFEE-5A97-4145-A68E-94323D9C9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5BA5F-3450-AF42-8ADC-E020D8130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/>
              <a:t>Don't just build a so-called </a:t>
            </a:r>
            <a:r>
              <a:rPr lang="en-US" b="0" i="1" dirty="0"/>
              <a:t>mobile UI </a:t>
            </a:r>
            <a:r>
              <a:rPr lang="en-US" b="0" dirty="0"/>
              <a:t>and </a:t>
            </a:r>
            <a:r>
              <a:rPr lang="en-US" b="0" i="1" dirty="0"/>
              <a:t>desktop UI. </a:t>
            </a:r>
            <a:r>
              <a:rPr lang="en-US" b="0" dirty="0"/>
              <a:t>Your pagelet is part of a larger page, so assumptions must change.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Use CSS Flexbox and Grids to create flexible UI that always looks good.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Use Responsive Design and CSS Breakpoints if you need to switch up your UI when above or below certain widths.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Avoid positioning elements out of flow: Float, absolute, and relative positioning make things more complex (though, we have a work-around)</a:t>
            </a:r>
          </a:p>
        </p:txBody>
      </p:sp>
    </p:spTree>
    <p:extLst>
      <p:ext uri="{BB962C8B-B14F-4D97-AF65-F5344CB8AC3E}">
        <p14:creationId xmlns:p14="http://schemas.microsoft.com/office/powerpoint/2010/main" val="2404380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FF8C9D-969F-D646-A8D0-A21DED89A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956" y="0"/>
            <a:ext cx="104360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0129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9CFEE-5A97-4145-A68E-94323D9C9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point of pagelet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5BA5F-3450-AF42-8ADC-E020D8130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Remember</a:t>
            </a:r>
            <a:r>
              <a:rPr lang="en-US" b="0" dirty="0"/>
              <a:t>: your app will be in an iFrame, and you can't know ahead of time the exact width you'll need to support!</a:t>
            </a:r>
          </a:p>
        </p:txBody>
      </p:sp>
    </p:spTree>
    <p:extLst>
      <p:ext uri="{BB962C8B-B14F-4D97-AF65-F5344CB8AC3E}">
        <p14:creationId xmlns:p14="http://schemas.microsoft.com/office/powerpoint/2010/main" val="41549303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</a:t>
            </a:r>
            <a:r>
              <a:rPr lang="en-US" i="1" dirty="0" err="1"/>
              <a:t>Pageletize</a:t>
            </a:r>
            <a:r>
              <a:rPr lang="en-US" i="1" dirty="0"/>
              <a:t> </a:t>
            </a:r>
            <a:r>
              <a:rPr lang="en-US" dirty="0"/>
              <a:t>your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/>
              <a:t>Include our SDK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Authorize using the BCS Token</a:t>
            </a:r>
          </a:p>
          <a:p>
            <a:pPr marL="0" indent="0">
              <a:buNone/>
            </a:pPr>
            <a:endParaRPr lang="en-US" b="0" dirty="0"/>
          </a:p>
          <a:p>
            <a:pPr marL="0" indent="0">
              <a:buNone/>
            </a:pPr>
            <a:r>
              <a:rPr lang="en-US" b="0" dirty="0"/>
              <a:t>🎉 Now it will show up in the portal! 🎉</a:t>
            </a:r>
          </a:p>
          <a:p>
            <a:pPr marL="0" indent="0">
              <a:buNone/>
            </a:pPr>
            <a:endParaRPr lang="en-US" b="0" dirty="0"/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Protect against clickjacking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Support a wide range of viewport widths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Use the SDK's API – as needed 👈👈👈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Look up user information</a:t>
            </a:r>
          </a:p>
        </p:txBody>
      </p:sp>
    </p:spTree>
    <p:extLst>
      <p:ext uri="{BB962C8B-B14F-4D97-AF65-F5344CB8AC3E}">
        <p14:creationId xmlns:p14="http://schemas.microsoft.com/office/powerpoint/2010/main" val="2564462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5EC99-41D9-F742-891C-E6EAFE006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44908-2364-8342-B898-6A44FAE2E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Navigate the user to another page in the portal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You don't want to hard-code the Cerner's full portal's URL in your app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Useful for our button</a:t>
            </a:r>
          </a:p>
        </p:txBody>
      </p:sp>
    </p:spTree>
    <p:extLst>
      <p:ext uri="{BB962C8B-B14F-4D97-AF65-F5344CB8AC3E}">
        <p14:creationId xmlns:p14="http://schemas.microsoft.com/office/powerpoint/2010/main" val="34544686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8D796-5262-EE44-BB45-0C2607AF4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$</a:t>
            </a:r>
            <a:r>
              <a:rPr lang="en-US" dirty="0" err="1"/>
              <a:t>HL.App.routeTo</a:t>
            </a:r>
            <a:r>
              <a:rPr lang="en-US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99B92-4CDE-124A-B042-F244F4058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You can specify a path or short name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The SDK translates to a full URL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… then, sends the user to that URL</a:t>
            </a:r>
          </a:p>
        </p:txBody>
      </p:sp>
    </p:spTree>
    <p:extLst>
      <p:ext uri="{BB962C8B-B14F-4D97-AF65-F5344CB8AC3E}">
        <p14:creationId xmlns:p14="http://schemas.microsoft.com/office/powerpoint/2010/main" val="2180904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In templates/</a:t>
            </a:r>
            <a:r>
              <a:rPr lang="en-US" b="0" dirty="0" err="1"/>
              <a:t>procedures.html</a:t>
            </a:r>
            <a:r>
              <a:rPr lang="en-US" b="0" dirty="0"/>
              <a:t>, add a click listener to the button. In the listener, use the SDK's </a:t>
            </a:r>
            <a:r>
              <a:rPr lang="en-US" b="0" dirty="0" err="1"/>
              <a:t>routeTo</a:t>
            </a:r>
            <a:r>
              <a:rPr lang="en-US" b="0" dirty="0"/>
              <a:t>() method to send the user to /pages/</a:t>
            </a:r>
            <a:r>
              <a:rPr lang="en-US" b="0" dirty="0" err="1"/>
              <a:t>health_record</a:t>
            </a:r>
            <a:r>
              <a:rPr lang="en-US" b="0" dirty="0"/>
              <a:t>/procedures.</a:t>
            </a:r>
          </a:p>
          <a:p>
            <a:r>
              <a:rPr lang="en-US" dirty="0"/>
              <a:t>Tip</a:t>
            </a:r>
            <a:r>
              <a:rPr lang="en-US" b="0" dirty="0"/>
              <a:t>: Do this in the window's load listener.</a:t>
            </a:r>
          </a:p>
          <a:p>
            <a:endParaRPr lang="en-US" b="0" dirty="0"/>
          </a:p>
          <a:p>
            <a:r>
              <a:rPr lang="en-US" sz="1800" b="0" dirty="0" err="1">
                <a:latin typeface="Andale Mono" panose="020B0509000000000004" pitchFamily="49" charset="0"/>
              </a:rPr>
              <a:t>window.addEventListener</a:t>
            </a:r>
            <a:r>
              <a:rPr lang="en-US" sz="1800" b="0" dirty="0">
                <a:latin typeface="Andale Mono" panose="020B0509000000000004" pitchFamily="49" charset="0"/>
              </a:rPr>
              <a:t>('load', function () {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…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</a:t>
            </a:r>
            <a:r>
              <a:rPr lang="en-US" sz="1800" b="0" dirty="0" err="1">
                <a:latin typeface="Andale Mono" panose="020B0509000000000004" pitchFamily="49" charset="0"/>
              </a:rPr>
              <a:t>document.querySelector</a:t>
            </a:r>
            <a:r>
              <a:rPr lang="en-US" sz="1800" b="0" dirty="0">
                <a:latin typeface="Andale Mono" panose="020B0509000000000004" pitchFamily="49" charset="0"/>
              </a:rPr>
              <a:t>(".button").</a:t>
            </a:r>
            <a:r>
              <a:rPr lang="en-US" sz="1800" b="0" dirty="0" err="1">
                <a:latin typeface="Andale Mono" panose="020B0509000000000004" pitchFamily="49" charset="0"/>
              </a:rPr>
              <a:t>addEventListener</a:t>
            </a:r>
            <a:r>
              <a:rPr lang="en-US" sz="1800" b="0" dirty="0">
                <a:latin typeface="Andale Mono" panose="020B0509000000000004" pitchFamily="49" charset="0"/>
              </a:rPr>
              <a:t>("click", function(){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    $</a:t>
            </a:r>
            <a:r>
              <a:rPr lang="en-US" sz="1800" b="0" dirty="0" err="1">
                <a:latin typeface="Andale Mono" panose="020B0509000000000004" pitchFamily="49" charset="0"/>
              </a:rPr>
              <a:t>HL.App.routeTo</a:t>
            </a:r>
            <a:r>
              <a:rPr lang="en-US" sz="1800" b="0" dirty="0">
                <a:latin typeface="Andale Mono" panose="020B0509000000000004" pitchFamily="49" charset="0"/>
              </a:rPr>
              <a:t>({"path": "/pages/</a:t>
            </a:r>
            <a:r>
              <a:rPr lang="en-US" sz="1800" b="0" dirty="0" err="1">
                <a:latin typeface="Andale Mono" panose="020B0509000000000004" pitchFamily="49" charset="0"/>
              </a:rPr>
              <a:t>health_record</a:t>
            </a:r>
            <a:r>
              <a:rPr lang="en-US" sz="1800" b="0" dirty="0">
                <a:latin typeface="Andale Mono" panose="020B0509000000000004" pitchFamily="49" charset="0"/>
              </a:rPr>
              <a:t>/procedures"});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});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…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53163931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59636-E485-3943-A288-252DD4B2B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 API call!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B0533-E77C-D840-8977-6AF1F844E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Refresh the portal, then click the button.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Did you go to the Procedures list?</a:t>
            </a:r>
          </a:p>
        </p:txBody>
      </p:sp>
    </p:spTree>
    <p:extLst>
      <p:ext uri="{BB962C8B-B14F-4D97-AF65-F5344CB8AC3E}">
        <p14:creationId xmlns:p14="http://schemas.microsoft.com/office/powerpoint/2010/main" val="4639604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</a:t>
            </a:r>
            <a:r>
              <a:rPr lang="en-US" i="1" dirty="0" err="1"/>
              <a:t>Pageletize</a:t>
            </a:r>
            <a:r>
              <a:rPr lang="en-US" i="1" dirty="0"/>
              <a:t> </a:t>
            </a:r>
            <a:r>
              <a:rPr lang="en-US" dirty="0"/>
              <a:t>your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0" dirty="0"/>
              <a:t>Include our SDK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0" dirty="0"/>
              <a:t>Authorize using the BCS Token</a:t>
            </a:r>
          </a:p>
          <a:p>
            <a:pPr marL="0" indent="0">
              <a:buNone/>
            </a:pPr>
            <a:endParaRPr lang="en-US" b="0" dirty="0"/>
          </a:p>
          <a:p>
            <a:pPr marL="0" indent="0">
              <a:buNone/>
            </a:pPr>
            <a:r>
              <a:rPr lang="en-US" b="0" dirty="0"/>
              <a:t>🎉 Now it will show up in the portal! 🎉</a:t>
            </a:r>
          </a:p>
          <a:p>
            <a:pPr marL="0" indent="0">
              <a:buNone/>
            </a:pPr>
            <a:endParaRPr lang="en-US" b="0" dirty="0"/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Protect against clickjacking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Support a wide range of viewport widths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Use the SDK's API – as needed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0" dirty="0"/>
              <a:t>Look up user information 👈👈👈</a:t>
            </a:r>
            <a:endParaRPr lang="en-US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345003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BD5F2-2F16-4743-8F3B-B9E821577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up user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B7BD4-8F02-534B-99E0-1E701F8A3C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Remember the BCS Token's sub claim from earlier?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That tells you who the user 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Use this to look up info from FHIR, HealtheIntent or your own system!</a:t>
            </a:r>
          </a:p>
        </p:txBody>
      </p:sp>
    </p:spTree>
    <p:extLst>
      <p:ext uri="{BB962C8B-B14F-4D97-AF65-F5344CB8AC3E}">
        <p14:creationId xmlns:p14="http://schemas.microsoft.com/office/powerpoint/2010/main" val="7054621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DF33-ABF1-574B-9DC8-70E56F56F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sub claim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4142-FBAC-5344-8DD2-755863720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dirty="0">
                <a:latin typeface="Andale Mono" panose="020B0509000000000004" pitchFamily="49" charset="0"/>
              </a:rPr>
              <a:t>urn:cerner:identity-federation:realm:49f17659-891c-42c9-ae26-d6ae7826f62d:principal:tw5EP8UD8wU</a:t>
            </a:r>
          </a:p>
        </p:txBody>
      </p:sp>
    </p:spTree>
    <p:extLst>
      <p:ext uri="{BB962C8B-B14F-4D97-AF65-F5344CB8AC3E}">
        <p14:creationId xmlns:p14="http://schemas.microsoft.com/office/powerpoint/2010/main" val="32039627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DF33-ABF1-574B-9DC8-70E56F56F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4142-FBAC-5344-8DD2-755863720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Treat the sub claim as an opaque ID.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Don't parse it.</a:t>
            </a:r>
          </a:p>
          <a:p>
            <a:pPr marL="33337" indent="-342900">
              <a:buFont typeface="Arial" panose="020B0604020202020204" pitchFamily="34" charset="0"/>
              <a:buChar char="•"/>
            </a:pPr>
            <a:r>
              <a:rPr lang="en-US" b="0" dirty="0"/>
              <a:t>Don't store it.</a:t>
            </a:r>
          </a:p>
          <a:p>
            <a:endParaRPr lang="en-US" b="0" dirty="0"/>
          </a:p>
          <a:p>
            <a:r>
              <a:rPr lang="en-US" dirty="0"/>
              <a:t>Don't drive logic off of 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The sub claim is the FHIR Federated Person Alias (FPA).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The FPA is the user, not necessarily the patient/member/etc.</a:t>
            </a:r>
          </a:p>
          <a:p>
            <a:endParaRPr lang="en-US" dirty="0"/>
          </a:p>
          <a:p>
            <a:r>
              <a:rPr lang="en-US" dirty="0"/>
              <a:t>You can query FHIR for other identifiers based on the FPA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MRN, FIN, patient ID, etc.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449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26AD592-59CD-014E-A725-6BC373D98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26" y="0"/>
            <a:ext cx="107595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86559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756BB-EED6-DA46-AC45-8F9E9BA5F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7FC5160-0D07-3542-BEE2-18B305FE4B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3103948"/>
              </p:ext>
            </p:extLst>
          </p:nvPr>
        </p:nvGraphicFramePr>
        <p:xfrm>
          <a:off x="0" y="909638"/>
          <a:ext cx="12192000" cy="4957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729839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DF33-ABF1-574B-9DC8-70E56F56F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patient ID by FPA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4142-FBAC-5344-8DD2-755863720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Ask FHIR!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We're skipping auth tokens for this class.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Construct the patient identifier out of the FPA + an OID.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7118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In </a:t>
            </a:r>
            <a:r>
              <a:rPr lang="en-US" b="0" dirty="0" err="1"/>
              <a:t>pagelet.py</a:t>
            </a:r>
            <a:r>
              <a:rPr lang="en-US" b="0" dirty="0"/>
              <a:t>, update </a:t>
            </a:r>
            <a:r>
              <a:rPr lang="en-US" b="0" dirty="0" err="1"/>
              <a:t>lookup_patient</a:t>
            </a:r>
            <a:r>
              <a:rPr lang="en-US" b="0" dirty="0"/>
              <a:t>() to query FHIR patients by FPA.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Build the patient identifier from the FPA and the OID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Build a search, 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Execute the search and return the patient</a:t>
            </a:r>
          </a:p>
          <a:p>
            <a:r>
              <a:rPr lang="en-US" dirty="0"/>
              <a:t>Note</a:t>
            </a:r>
            <a:r>
              <a:rPr lang="en-US" b="0" dirty="0"/>
              <a:t>: the OID is defined as CERNER_FPA_URN</a:t>
            </a:r>
          </a:p>
          <a:p>
            <a:endParaRPr lang="en-US" b="0" dirty="0"/>
          </a:p>
          <a:p>
            <a:r>
              <a:rPr lang="en-US" sz="1800" b="0" dirty="0">
                <a:latin typeface="Andale Mono" panose="020B0509000000000004" pitchFamily="49" charset="0"/>
              </a:rPr>
              <a:t>def </a:t>
            </a:r>
            <a:r>
              <a:rPr lang="en-US" sz="1800" b="0" dirty="0" err="1">
                <a:latin typeface="Andale Mono" panose="020B0509000000000004" pitchFamily="49" charset="0"/>
              </a:rPr>
              <a:t>lookup_patient</a:t>
            </a:r>
            <a:r>
              <a:rPr lang="en-US" sz="1800" b="0" dirty="0">
                <a:latin typeface="Andale Mono" panose="020B0509000000000004" pitchFamily="49" charset="0"/>
              </a:rPr>
              <a:t>(</a:t>
            </a:r>
            <a:r>
              <a:rPr lang="en-US" sz="1800" b="0" dirty="0" err="1">
                <a:latin typeface="Andale Mono" panose="020B0509000000000004" pitchFamily="49" charset="0"/>
              </a:rPr>
              <a:t>federated_principal_alias</a:t>
            </a:r>
            <a:r>
              <a:rPr lang="en-US" sz="1800" b="0" dirty="0">
                <a:latin typeface="Andale Mono" panose="020B0509000000000004" pitchFamily="49" charset="0"/>
              </a:rPr>
              <a:t>):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identifier = f'{CERNER_FPA_URN}|{</a:t>
            </a:r>
            <a:r>
              <a:rPr lang="en-US" sz="1800" b="0" dirty="0" err="1">
                <a:latin typeface="Andale Mono" panose="020B0509000000000004" pitchFamily="49" charset="0"/>
              </a:rPr>
              <a:t>federated_principal_alias</a:t>
            </a:r>
            <a:r>
              <a:rPr lang="en-US" sz="1800" b="0" dirty="0">
                <a:latin typeface="Andale Mono" panose="020B0509000000000004" pitchFamily="49" charset="0"/>
              </a:rPr>
              <a:t>}'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search = </a:t>
            </a:r>
            <a:r>
              <a:rPr lang="en-US" sz="1800" b="0" dirty="0" err="1">
                <a:latin typeface="Andale Mono" panose="020B0509000000000004" pitchFamily="49" charset="0"/>
              </a:rPr>
              <a:t>Patient.where</a:t>
            </a:r>
            <a:r>
              <a:rPr lang="en-US" sz="1800" b="0" dirty="0">
                <a:latin typeface="Andale Mono" panose="020B0509000000000004" pitchFamily="49" charset="0"/>
              </a:rPr>
              <a:t>(struct={'identifier': identifier})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patients = </a:t>
            </a:r>
            <a:r>
              <a:rPr lang="en-US" sz="1800" b="0" dirty="0" err="1">
                <a:latin typeface="Andale Mono" panose="020B0509000000000004" pitchFamily="49" charset="0"/>
              </a:rPr>
              <a:t>search.perform_resources</a:t>
            </a:r>
            <a:r>
              <a:rPr lang="en-US" sz="1800" b="0" dirty="0">
                <a:latin typeface="Andale Mono" panose="020B0509000000000004" pitchFamily="49" charset="0"/>
              </a:rPr>
              <a:t>(</a:t>
            </a:r>
            <a:r>
              <a:rPr lang="en-US" sz="1800" b="0" dirty="0" err="1">
                <a:latin typeface="Andale Mono" panose="020B0509000000000004" pitchFamily="49" charset="0"/>
              </a:rPr>
              <a:t>demo_fhir_server</a:t>
            </a:r>
            <a:r>
              <a:rPr lang="en-US" sz="1800" b="0" dirty="0">
                <a:latin typeface="Andale Mono" panose="020B0509000000000004" pitchFamily="49" charset="0"/>
              </a:rPr>
              <a:t>())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return {'name': patients[0].name[0].text, 'id': patients[0].id}</a:t>
            </a:r>
          </a:p>
        </p:txBody>
      </p:sp>
    </p:spTree>
    <p:extLst>
      <p:ext uri="{BB962C8B-B14F-4D97-AF65-F5344CB8AC3E}">
        <p14:creationId xmlns:p14="http://schemas.microsoft.com/office/powerpoint/2010/main" val="146651260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4DF33-ABF1-574B-9DC8-70E56F56F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procedures by Patient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4142-FBAC-5344-8DD2-755863720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Ask FHIR!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Pass in the patient ID from </a:t>
            </a:r>
            <a:r>
              <a:rPr lang="en-US" b="0" i="1" dirty="0" err="1"/>
              <a:t>lookup_patient</a:t>
            </a:r>
            <a:r>
              <a:rPr lang="en-US" b="0" i="1" dirty="0"/>
              <a:t>()</a:t>
            </a:r>
            <a:r>
              <a:rPr lang="en-US" b="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450949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80AAD-7378-C841-8337-3AD568A27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04C32-D14D-B244-AED3-8EB6F400D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/>
              <a:t>In </a:t>
            </a:r>
            <a:r>
              <a:rPr lang="en-US" b="0" dirty="0" err="1"/>
              <a:t>pagelet.py</a:t>
            </a:r>
            <a:r>
              <a:rPr lang="en-US" b="0" dirty="0"/>
              <a:t>, update </a:t>
            </a:r>
            <a:r>
              <a:rPr lang="en-US" b="0" dirty="0" err="1"/>
              <a:t>lookup_procedures</a:t>
            </a:r>
            <a:r>
              <a:rPr lang="en-US" b="0" dirty="0"/>
              <a:t>() to query procedures by patient ID:</a:t>
            </a:r>
          </a:p>
          <a:p>
            <a:r>
              <a:rPr lang="en-US" dirty="0"/>
              <a:t>Note</a:t>
            </a:r>
            <a:r>
              <a:rPr lang="en-US" b="0" dirty="0"/>
              <a:t>: the OID is defined as CERNER_FPA_URN</a:t>
            </a:r>
          </a:p>
          <a:p>
            <a:endParaRPr lang="en-US" b="0" dirty="0"/>
          </a:p>
          <a:p>
            <a:r>
              <a:rPr lang="en-US" sz="1800" b="0" dirty="0">
                <a:latin typeface="Andale Mono" panose="020B0509000000000004" pitchFamily="49" charset="0"/>
              </a:rPr>
              <a:t>def </a:t>
            </a:r>
            <a:r>
              <a:rPr lang="en-US" sz="1800" b="0" dirty="0" err="1">
                <a:latin typeface="Andale Mono" panose="020B0509000000000004" pitchFamily="49" charset="0"/>
              </a:rPr>
              <a:t>lookup_procedures</a:t>
            </a:r>
            <a:r>
              <a:rPr lang="en-US" sz="1800" b="0" dirty="0">
                <a:latin typeface="Andale Mono" panose="020B0509000000000004" pitchFamily="49" charset="0"/>
              </a:rPr>
              <a:t>(patient):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search =</a:t>
            </a:r>
            <a:r>
              <a:rPr lang="en-US" sz="1800" b="0" dirty="0" err="1">
                <a:latin typeface="Andale Mono" panose="020B0509000000000004" pitchFamily="49" charset="0"/>
              </a:rPr>
              <a:t>Procedure.where</a:t>
            </a:r>
            <a:r>
              <a:rPr lang="en-US" sz="1800" b="0" dirty="0">
                <a:latin typeface="Andale Mono" panose="020B0509000000000004" pitchFamily="49" charset="0"/>
              </a:rPr>
              <a:t>(struct={'patient': patient['id']})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procedures = </a:t>
            </a:r>
            <a:r>
              <a:rPr lang="en-US" sz="1800" b="0" dirty="0" err="1">
                <a:latin typeface="Andale Mono" panose="020B0509000000000004" pitchFamily="49" charset="0"/>
              </a:rPr>
              <a:t>search.perform_resources</a:t>
            </a:r>
            <a:r>
              <a:rPr lang="en-US" sz="1800" b="0" dirty="0">
                <a:latin typeface="Andale Mono" panose="020B0509000000000004" pitchFamily="49" charset="0"/>
              </a:rPr>
              <a:t>(</a:t>
            </a:r>
            <a:r>
              <a:rPr lang="en-US" sz="1800" b="0" dirty="0" err="1">
                <a:latin typeface="Andale Mono" panose="020B0509000000000004" pitchFamily="49" charset="0"/>
              </a:rPr>
              <a:t>demo_fhir_server</a:t>
            </a:r>
            <a:r>
              <a:rPr lang="en-US" sz="1800" b="0" dirty="0">
                <a:latin typeface="Andale Mono" panose="020B0509000000000004" pitchFamily="49" charset="0"/>
              </a:rPr>
              <a:t>())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return [{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    'name': </a:t>
            </a:r>
            <a:r>
              <a:rPr lang="en-US" sz="1800" b="0" dirty="0" err="1">
                <a:latin typeface="Andale Mono" panose="020B0509000000000004" pitchFamily="49" charset="0"/>
              </a:rPr>
              <a:t>pro.code.text</a:t>
            </a:r>
            <a:r>
              <a:rPr lang="en-US" sz="1800" b="0" dirty="0">
                <a:latin typeface="Andale Mono" panose="020B0509000000000004" pitchFamily="49" charset="0"/>
              </a:rPr>
              <a:t>, 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    'date': </a:t>
            </a:r>
            <a:r>
              <a:rPr lang="en-US" sz="1800" b="0" dirty="0" err="1">
                <a:latin typeface="Andale Mono" panose="020B0509000000000004" pitchFamily="49" charset="0"/>
              </a:rPr>
              <a:t>pro.performedDateTime.date</a:t>
            </a:r>
            <a:r>
              <a:rPr lang="en-US" sz="1800" b="0" dirty="0">
                <a:latin typeface="Andale Mono" panose="020B0509000000000004" pitchFamily="49" charset="0"/>
              </a:rPr>
              <a:t>} 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    if </a:t>
            </a:r>
            <a:r>
              <a:rPr lang="en-US" sz="1800" b="0" dirty="0" err="1">
                <a:latin typeface="Andale Mono" panose="020B0509000000000004" pitchFamily="49" charset="0"/>
              </a:rPr>
              <a:t>pro.performedDateTime</a:t>
            </a:r>
            <a:r>
              <a:rPr lang="en-US" sz="1800" b="0" dirty="0">
                <a:latin typeface="Andale Mono" panose="020B0509000000000004" pitchFamily="49" charset="0"/>
              </a:rPr>
              <a:t> 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    else {'name': </a:t>
            </a:r>
            <a:r>
              <a:rPr lang="en-US" sz="1800" b="0" dirty="0" err="1">
                <a:latin typeface="Andale Mono" panose="020B0509000000000004" pitchFamily="49" charset="0"/>
              </a:rPr>
              <a:t>pro.code.text</a:t>
            </a:r>
            <a:r>
              <a:rPr lang="en-US" sz="1800" b="0" dirty="0">
                <a:latin typeface="Andale Mono" panose="020B0509000000000004" pitchFamily="49" charset="0"/>
              </a:rPr>
              <a:t>} </a:t>
            </a:r>
          </a:p>
          <a:p>
            <a:r>
              <a:rPr lang="en-US" sz="1800" b="0" dirty="0">
                <a:latin typeface="Andale Mono" panose="020B0509000000000004" pitchFamily="49" charset="0"/>
              </a:rPr>
              <a:t>        for pro in procedures]</a:t>
            </a:r>
          </a:p>
        </p:txBody>
      </p:sp>
    </p:spTree>
    <p:extLst>
      <p:ext uri="{BB962C8B-B14F-4D97-AF65-F5344CB8AC3E}">
        <p14:creationId xmlns:p14="http://schemas.microsoft.com/office/powerpoint/2010/main" val="153850535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59636-E485-3943-A288-252DD4B2B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your queries!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B0533-E77C-D840-8977-6AF1F844E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Refresh the portal.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Do you see different procedures?</a:t>
            </a:r>
          </a:p>
        </p:txBody>
      </p:sp>
    </p:spTree>
    <p:extLst>
      <p:ext uri="{BB962C8B-B14F-4D97-AF65-F5344CB8AC3E}">
        <p14:creationId xmlns:p14="http://schemas.microsoft.com/office/powerpoint/2010/main" val="163231153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59636-E485-3943-A288-252DD4B2B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are done building today!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B0533-E77C-D840-8977-6AF1F844E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6818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9E23E-D2E0-334D-B9A3-35FFB0F0B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Potpourri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4137B-9D78-8C4C-9CD3-84F4CE73D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What tech stack can I use?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Serverless?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AWS?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Sessions?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Leaving the portal and going to my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Your questions???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869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989A92-4F11-E644-BAC9-1B862384C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26" y="0"/>
            <a:ext cx="107595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89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FACE0-7EB6-A943-9C50-7F570F0B5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all 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12282-C51E-7F4F-A34B-FA8C7E5DD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Now, follow the steps at </a:t>
            </a:r>
            <a:r>
              <a:rPr lang="en-US" dirty="0"/>
              <a:t>Demo</a:t>
            </a:r>
            <a:r>
              <a:rPr lang="en-US" b="0" i="1" dirty="0"/>
              <a:t> </a:t>
            </a:r>
            <a:r>
              <a:rPr lang="en-US" b="0" dirty="0"/>
              <a:t>section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This is what you'll build today!</a:t>
            </a:r>
          </a:p>
        </p:txBody>
      </p:sp>
    </p:spTree>
    <p:extLst>
      <p:ext uri="{BB962C8B-B14F-4D97-AF65-F5344CB8AC3E}">
        <p14:creationId xmlns:p14="http://schemas.microsoft.com/office/powerpoint/2010/main" val="2170695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FACE0-7EB6-A943-9C50-7F570F0B5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BYOP – Build your own pagelet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12282-C51E-7F4F-A34B-FA8C7E5DD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Follow the </a:t>
            </a:r>
            <a:r>
              <a:rPr lang="en-US" dirty="0"/>
              <a:t>Build your own </a:t>
            </a:r>
            <a:r>
              <a:rPr lang="en-US" b="0" dirty="0"/>
              <a:t>section to get set up with a project skeleton.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We'll be building off of this.</a:t>
            </a:r>
          </a:p>
        </p:txBody>
      </p:sp>
    </p:spTree>
    <p:extLst>
      <p:ext uri="{BB962C8B-B14F-4D97-AF65-F5344CB8AC3E}">
        <p14:creationId xmlns:p14="http://schemas.microsoft.com/office/powerpoint/2010/main" val="2321819845"/>
      </p:ext>
    </p:extLst>
  </p:cSld>
  <p:clrMapOvr>
    <a:masterClrMapping/>
  </p:clrMapOvr>
</p:sld>
</file>

<file path=ppt/theme/theme1.xml><?xml version="1.0" encoding="utf-8"?>
<a:theme xmlns:a="http://schemas.openxmlformats.org/drawingml/2006/main" name="6_Cerner_Template_2.0">
  <a:themeElements>
    <a:clrScheme name="Cerner Brand 2018">
      <a:dk1>
        <a:srgbClr val="5C6770"/>
      </a:dk1>
      <a:lt1>
        <a:srgbClr val="FFFFFF"/>
      </a:lt1>
      <a:dk2>
        <a:srgbClr val="393D41"/>
      </a:dk2>
      <a:lt2>
        <a:srgbClr val="007CBA"/>
      </a:lt2>
      <a:accent1>
        <a:srgbClr val="00A8E1"/>
      </a:accent1>
      <a:accent2>
        <a:srgbClr val="77BC1F"/>
      </a:accent2>
      <a:accent3>
        <a:srgbClr val="5B6670"/>
      </a:accent3>
      <a:accent4>
        <a:srgbClr val="6D3075"/>
      </a:accent4>
      <a:accent5>
        <a:srgbClr val="EF7521"/>
      </a:accent5>
      <a:accent6>
        <a:srgbClr val="F7A700"/>
      </a:accent6>
      <a:hlink>
        <a:srgbClr val="007BB9"/>
      </a:hlink>
      <a:folHlink>
        <a:srgbClr val="00A7E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2000" b="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8912_CHC19_PPT_WideTemplate_150dpi" id="{9ABA5E86-2C19-BA41-9509-B045B643DDF5}" vid="{C1FB7246-336B-2943-A87D-4BB1941ADBF4}"/>
    </a:ext>
  </a:extLst>
</a:theme>
</file>

<file path=ppt/theme/theme2.xml><?xml version="1.0" encoding="utf-8"?>
<a:theme xmlns:a="http://schemas.openxmlformats.org/drawingml/2006/main" name="1_Cerner_Template_2.0">
  <a:themeElements>
    <a:clrScheme name="Cerner Brand 2018">
      <a:dk1>
        <a:srgbClr val="5C6770"/>
      </a:dk1>
      <a:lt1>
        <a:srgbClr val="FFFFFF"/>
      </a:lt1>
      <a:dk2>
        <a:srgbClr val="393D41"/>
      </a:dk2>
      <a:lt2>
        <a:srgbClr val="007CBA"/>
      </a:lt2>
      <a:accent1>
        <a:srgbClr val="00A8E1"/>
      </a:accent1>
      <a:accent2>
        <a:srgbClr val="77BC1F"/>
      </a:accent2>
      <a:accent3>
        <a:srgbClr val="5B6670"/>
      </a:accent3>
      <a:accent4>
        <a:srgbClr val="6D3075"/>
      </a:accent4>
      <a:accent5>
        <a:srgbClr val="EF7521"/>
      </a:accent5>
      <a:accent6>
        <a:srgbClr val="F7A700"/>
      </a:accent6>
      <a:hlink>
        <a:srgbClr val="007BB9"/>
      </a:hlink>
      <a:folHlink>
        <a:srgbClr val="00A7E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2000" b="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8912_CHC19_PPT_WideTemplate_150dpi" id="{9ABA5E86-2C19-BA41-9509-B045B643DDF5}" vid="{5D5FF2FE-75BC-EC42-8243-0CFCE2044092}"/>
    </a:ext>
  </a:extLst>
</a:theme>
</file>

<file path=ppt/theme/theme3.xml><?xml version="1.0" encoding="utf-8"?>
<a:theme xmlns:a="http://schemas.openxmlformats.org/drawingml/2006/main" name="3_Cerner_Template_2.0">
  <a:themeElements>
    <a:clrScheme name="Cerner Brand 2018">
      <a:dk1>
        <a:srgbClr val="5C6770"/>
      </a:dk1>
      <a:lt1>
        <a:srgbClr val="FFFFFF"/>
      </a:lt1>
      <a:dk2>
        <a:srgbClr val="393D41"/>
      </a:dk2>
      <a:lt2>
        <a:srgbClr val="007CBA"/>
      </a:lt2>
      <a:accent1>
        <a:srgbClr val="00A8E1"/>
      </a:accent1>
      <a:accent2>
        <a:srgbClr val="77BC1F"/>
      </a:accent2>
      <a:accent3>
        <a:srgbClr val="5B6670"/>
      </a:accent3>
      <a:accent4>
        <a:srgbClr val="6D3075"/>
      </a:accent4>
      <a:accent5>
        <a:srgbClr val="EF7521"/>
      </a:accent5>
      <a:accent6>
        <a:srgbClr val="F7A700"/>
      </a:accent6>
      <a:hlink>
        <a:srgbClr val="007BB9"/>
      </a:hlink>
      <a:folHlink>
        <a:srgbClr val="00A7E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2000" b="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8912_CHC19_PPT_WideTemplate_150dpi" id="{9ABA5E86-2C19-BA41-9509-B045B643DDF5}" vid="{B0CBB503-4B88-1943-A3B1-F12C1CCFE9F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2390</Words>
  <Application>Microsoft Macintosh PowerPoint</Application>
  <PresentationFormat>Widescreen</PresentationFormat>
  <Paragraphs>373</Paragraphs>
  <Slides>67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67</vt:i4>
      </vt:variant>
    </vt:vector>
  </HeadingPairs>
  <TitlesOfParts>
    <vt:vector size="73" baseType="lpstr">
      <vt:lpstr>Andale Mono</vt:lpstr>
      <vt:lpstr>Arial</vt:lpstr>
      <vt:lpstr>Calibri</vt:lpstr>
      <vt:lpstr>6_Cerner_Template_2.0</vt:lpstr>
      <vt:lpstr>1_Cerner_Template_2.0</vt:lpstr>
      <vt:lpstr>3_Cerner_Template_2.0</vt:lpstr>
      <vt:lpstr>PowerPoint Presentation</vt:lpstr>
      <vt:lpstr>PowerPoint Presentation</vt:lpstr>
      <vt:lpstr>Get setup</vt:lpstr>
      <vt:lpstr>PowerPoint Presentation</vt:lpstr>
      <vt:lpstr>PowerPoint Presentation</vt:lpstr>
      <vt:lpstr>PowerPoint Presentation</vt:lpstr>
      <vt:lpstr>PowerPoint Presentation</vt:lpstr>
      <vt:lpstr>Let's all demo!</vt:lpstr>
      <vt:lpstr>BYOP – Build your own pagelet</vt:lpstr>
      <vt:lpstr>Start: Web app skeleton</vt:lpstr>
      <vt:lpstr>Steps to Pageletize your app</vt:lpstr>
      <vt:lpstr>Steps to Pageletize your app</vt:lpstr>
      <vt:lpstr>Include our SDK</vt:lpstr>
      <vt:lpstr>Activity 1</vt:lpstr>
      <vt:lpstr>Steps to Pageletize your app</vt:lpstr>
      <vt:lpstr>Authorize using the BCS Token</vt:lpstr>
      <vt:lpstr>Who is authorizing who here?</vt:lpstr>
      <vt:lpstr>BCS Token is a query parameter</vt:lpstr>
      <vt:lpstr>Parts of a decoded BCS Token</vt:lpstr>
      <vt:lpstr>Example Header</vt:lpstr>
      <vt:lpstr>Example public key</vt:lpstr>
      <vt:lpstr>Example Signature</vt:lpstr>
      <vt:lpstr>Validate Signature</vt:lpstr>
      <vt:lpstr>Verify claims</vt:lpstr>
      <vt:lpstr>In effect? </vt:lpstr>
      <vt:lpstr>Issuer? </vt:lpstr>
      <vt:lpstr>Audience? </vt:lpstr>
      <vt:lpstr>Verify claims</vt:lpstr>
      <vt:lpstr>Save the sub claim for later…</vt:lpstr>
      <vt:lpstr>Activity 2</vt:lpstr>
      <vt:lpstr>Activity 3</vt:lpstr>
      <vt:lpstr>Activity 4</vt:lpstr>
      <vt:lpstr>Allow embedding</vt:lpstr>
      <vt:lpstr>Set your response headers from BCS Token</vt:lpstr>
      <vt:lpstr>Activity 5</vt:lpstr>
      <vt:lpstr>Set your ACLs using our SDK, from BCS Token</vt:lpstr>
      <vt:lpstr>Activity 6</vt:lpstr>
      <vt:lpstr>Activity 7</vt:lpstr>
      <vt:lpstr>Steps to Pageletize your app</vt:lpstr>
      <vt:lpstr>Interlude – Test it!</vt:lpstr>
      <vt:lpstr>Steps to Pageletize your app</vt:lpstr>
      <vt:lpstr>Protect against clickjacking</vt:lpstr>
      <vt:lpstr>Protect against clickjacking</vt:lpstr>
      <vt:lpstr>What did we just do?</vt:lpstr>
      <vt:lpstr>Activity 8</vt:lpstr>
      <vt:lpstr>Activity 9</vt:lpstr>
      <vt:lpstr>Steps to Pageletize your app</vt:lpstr>
      <vt:lpstr>Why support a wide range of viewports?</vt:lpstr>
      <vt:lpstr>How?</vt:lpstr>
      <vt:lpstr>Key point of pagelet UI</vt:lpstr>
      <vt:lpstr>Steps to Pageletize your app</vt:lpstr>
      <vt:lpstr>Use case</vt:lpstr>
      <vt:lpstr>$HL.App.routeTo()</vt:lpstr>
      <vt:lpstr>Activity 10</vt:lpstr>
      <vt:lpstr>Test your API call!</vt:lpstr>
      <vt:lpstr>Steps to Pageletize your app</vt:lpstr>
      <vt:lpstr>Look up user information</vt:lpstr>
      <vt:lpstr>Example sub claim</vt:lpstr>
      <vt:lpstr>Usage</vt:lpstr>
      <vt:lpstr>Usage</vt:lpstr>
      <vt:lpstr>Get patient ID by FPA</vt:lpstr>
      <vt:lpstr>Activity 11</vt:lpstr>
      <vt:lpstr>Get procedures by Patient ID</vt:lpstr>
      <vt:lpstr>Activity 12</vt:lpstr>
      <vt:lpstr>Test your queries!</vt:lpstr>
      <vt:lpstr>We are done building today!</vt:lpstr>
      <vt:lpstr>Potpourri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PAgelets</dc:title>
  <dc:creator>Hoffman,Elliott</dc:creator>
  <cp:lastModifiedBy>Hoffman,Elliott</cp:lastModifiedBy>
  <cp:revision>3</cp:revision>
  <dcterms:created xsi:type="dcterms:W3CDTF">2019-10-08T03:52:07Z</dcterms:created>
  <dcterms:modified xsi:type="dcterms:W3CDTF">2019-10-10T16:46:01Z</dcterms:modified>
</cp:coreProperties>
</file>